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Lst>
  <p:notesMasterIdLst>
    <p:notesMasterId r:id="rId54"/>
  </p:notesMasterIdLst>
  <p:handoutMasterIdLst>
    <p:handoutMasterId r:id="rId55"/>
  </p:handoutMasterIdLst>
  <p:sldIdLst>
    <p:sldId id="1610" r:id="rId2"/>
    <p:sldId id="1609" r:id="rId3"/>
    <p:sldId id="1614" r:id="rId4"/>
    <p:sldId id="1612" r:id="rId5"/>
    <p:sldId id="1606" r:id="rId6"/>
    <p:sldId id="1607" r:id="rId7"/>
    <p:sldId id="1608" r:id="rId8"/>
    <p:sldId id="1630" r:id="rId9"/>
    <p:sldId id="1631" r:id="rId10"/>
    <p:sldId id="1514" r:id="rId11"/>
    <p:sldId id="1585" r:id="rId12"/>
    <p:sldId id="1613" r:id="rId13"/>
    <p:sldId id="1627" r:id="rId14"/>
    <p:sldId id="1628" r:id="rId15"/>
    <p:sldId id="1629" r:id="rId16"/>
    <p:sldId id="1558" r:id="rId17"/>
    <p:sldId id="1586" r:id="rId18"/>
    <p:sldId id="1615" r:id="rId19"/>
    <p:sldId id="1616" r:id="rId20"/>
    <p:sldId id="1565" r:id="rId21"/>
    <p:sldId id="1590" r:id="rId22"/>
    <p:sldId id="1589" r:id="rId23"/>
    <p:sldId id="1592" r:id="rId24"/>
    <p:sldId id="1593" r:id="rId25"/>
    <p:sldId id="1594" r:id="rId26"/>
    <p:sldId id="1581" r:id="rId27"/>
    <p:sldId id="1569" r:id="rId28"/>
    <p:sldId id="1572" r:id="rId29"/>
    <p:sldId id="1601" r:id="rId30"/>
    <p:sldId id="1617" r:id="rId31"/>
    <p:sldId id="1559" r:id="rId32"/>
    <p:sldId id="1618" r:id="rId33"/>
    <p:sldId id="1619" r:id="rId34"/>
    <p:sldId id="1560" r:id="rId35"/>
    <p:sldId id="1574" r:id="rId36"/>
    <p:sldId id="1597" r:id="rId37"/>
    <p:sldId id="1600" r:id="rId38"/>
    <p:sldId id="1603" r:id="rId39"/>
    <p:sldId id="1602" r:id="rId40"/>
    <p:sldId id="1620" r:id="rId41"/>
    <p:sldId id="1575" r:id="rId42"/>
    <p:sldId id="1622" r:id="rId43"/>
    <p:sldId id="1576" r:id="rId44"/>
    <p:sldId id="1623" r:id="rId45"/>
    <p:sldId id="1580" r:id="rId46"/>
    <p:sldId id="1624" r:id="rId47"/>
    <p:sldId id="1621" r:id="rId48"/>
    <p:sldId id="1625" r:id="rId49"/>
    <p:sldId id="1578" r:id="rId50"/>
    <p:sldId id="1573" r:id="rId51"/>
    <p:sldId id="1626" r:id="rId52"/>
    <p:sldId id="1502" r:id="rId5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4472C4"/>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2" autoAdjust="0"/>
    <p:restoredTop sz="72452" autoAdjust="0"/>
  </p:normalViewPr>
  <p:slideViewPr>
    <p:cSldViewPr snapToGrid="0">
      <p:cViewPr varScale="1">
        <p:scale>
          <a:sx n="78" d="100"/>
          <a:sy n="78" d="100"/>
        </p:scale>
        <p:origin x="1518" y="96"/>
      </p:cViewPr>
      <p:guideLst/>
    </p:cSldViewPr>
  </p:slideViewPr>
  <p:outlineViewPr>
    <p:cViewPr>
      <p:scale>
        <a:sx n="33" d="100"/>
        <a:sy n="33" d="100"/>
      </p:scale>
      <p:origin x="0" y="0"/>
    </p:cViewPr>
  </p:outlineViewPr>
  <p:notesTextViewPr>
    <p:cViewPr>
      <p:scale>
        <a:sx n="3" d="2"/>
        <a:sy n="3" d="2"/>
      </p:scale>
      <p:origin x="0" y="-798"/>
    </p:cViewPr>
  </p:notesTextViewPr>
  <p:sorterViewPr>
    <p:cViewPr>
      <p:scale>
        <a:sx n="80" d="100"/>
        <a:sy n="8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bg2"/>
              </a:solidFill>
              <a:latin typeface="+mj-lt"/>
            </a:rPr>
            <a:t>Business Understanding</a:t>
          </a:r>
          <a:endParaRPr lang="en-US" sz="3200" dirty="0">
            <a:solidFill>
              <a:schemeClr val="bg2"/>
            </a:solidFill>
            <a:latin typeface="+mj-lt"/>
          </a:endParaRP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a:solidFill>
                <a:schemeClr val="bg2"/>
              </a:solidFill>
              <a:latin typeface="+mj-lt"/>
            </a:rPr>
            <a:t>Define Objectives</a:t>
          </a:r>
          <a:endParaRPr lang="en-US" sz="2000" dirty="0">
            <a:solidFill>
              <a:schemeClr val="bg2"/>
            </a:solidFill>
            <a:latin typeface="+mj-lt"/>
          </a:endParaRP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a:solidFill>
                <a:schemeClr val="bg2"/>
              </a:solidFill>
              <a:latin typeface="+mj-lt"/>
            </a:rPr>
            <a:t>Identify Data Sources</a:t>
          </a:r>
          <a:endParaRPr lang="en-US" sz="2000" dirty="0">
            <a:solidFill>
              <a:schemeClr val="bg2"/>
            </a:solidFill>
            <a:latin typeface="+mj-lt"/>
          </a:endParaRP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a:solidFill>
                <a:schemeClr val="bg2"/>
              </a:solidFill>
              <a:latin typeface="+mj-lt"/>
            </a:rPr>
            <a:t>Data Acquisition and Understanding</a:t>
          </a:r>
          <a:endParaRPr lang="en-US" sz="3200" dirty="0">
            <a:solidFill>
              <a:schemeClr val="bg2"/>
            </a:solidFill>
            <a:latin typeface="+mj-lt"/>
          </a:endParaRP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solidFill>
                <a:schemeClr val="bg2"/>
              </a:solidFill>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solidFill>
                <a:schemeClr val="bg2"/>
              </a:solidFill>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a:solidFill>
                <a:schemeClr val="bg2"/>
              </a:solidFill>
              <a:latin typeface="+mj-lt"/>
            </a:rPr>
            <a:t>Modeling</a:t>
          </a:r>
          <a:endParaRPr lang="en-US" sz="3200" dirty="0">
            <a:solidFill>
              <a:schemeClr val="bg2"/>
            </a:solidFill>
            <a:latin typeface="+mj-lt"/>
          </a:endParaRP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solidFill>
                <a:schemeClr val="bg2"/>
              </a:solidFill>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solidFill>
                <a:schemeClr val="bg2"/>
              </a:solidFill>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a:solidFill>
                <a:schemeClr val="bg2"/>
              </a:solidFill>
              <a:latin typeface="+mj-lt"/>
            </a:rPr>
            <a:t>Deployment</a:t>
          </a:r>
          <a:endParaRPr lang="en-US" sz="3200" dirty="0">
            <a:solidFill>
              <a:schemeClr val="bg2"/>
            </a:solidFill>
            <a:latin typeface="+mj-lt"/>
          </a:endParaRP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a:solidFill>
                <a:schemeClr val="bg2"/>
              </a:solidFill>
              <a:latin typeface="+mj-lt"/>
            </a:rPr>
            <a:t>Customer Acceptance</a:t>
          </a:r>
          <a:endParaRPr lang="en-US" sz="3200" dirty="0">
            <a:solidFill>
              <a:schemeClr val="bg2"/>
            </a:solidFill>
            <a:latin typeface="+mj-lt"/>
          </a:endParaRP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a:solidFill>
                <a:schemeClr val="bg2"/>
              </a:solidFill>
              <a:latin typeface="+mj-lt"/>
            </a:rPr>
            <a:t>Operationalize</a:t>
          </a:r>
          <a:endParaRPr lang="en-US" sz="2000" dirty="0">
            <a:solidFill>
              <a:schemeClr val="bg2"/>
            </a:solidFill>
            <a:latin typeface="+mj-lt"/>
          </a:endParaRP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solidFill>
                <a:schemeClr val="bg2"/>
              </a:solidFill>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solidFill>
                <a:schemeClr val="bg2"/>
              </a:solidFill>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solidFill>
                <a:schemeClr val="bg2"/>
              </a:solidFill>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solidFill>
                <a:schemeClr val="bg2"/>
              </a:solidFill>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a:solidFill>
                <a:schemeClr val="bg2"/>
              </a:solidFill>
            </a:rPr>
            <a:t>Big Data</a:t>
          </a:r>
          <a:endParaRPr lang="en-US" dirty="0">
            <a:solidFill>
              <a:schemeClr val="bg2"/>
            </a:solidFill>
          </a:endParaRP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a:solidFill>
                <a:schemeClr val="bg2"/>
              </a:solidFill>
            </a:rPr>
            <a:t>Intelligence and Advanced Analytics</a:t>
          </a:r>
          <a:endParaRPr lang="en-US" dirty="0">
            <a:solidFill>
              <a:schemeClr val="bg2"/>
            </a:solidFill>
          </a:endParaRP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a:solidFill>
                <a:schemeClr val="bg2"/>
              </a:solidFill>
            </a:rPr>
            <a:t>Information Management</a:t>
          </a:r>
          <a:endParaRPr lang="en-US" dirty="0">
            <a:solidFill>
              <a:schemeClr val="bg2"/>
            </a:solidFill>
          </a:endParaRP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a:solidFill>
                <a:schemeClr val="bg2"/>
              </a:solidFill>
            </a:rPr>
            <a:t>Solutions</a:t>
          </a:r>
          <a:endParaRPr lang="en-US" dirty="0">
            <a:solidFill>
              <a:schemeClr val="bg2"/>
            </a:solidFill>
          </a:endParaRP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a:solidFill>
                <a:schemeClr val="bg2"/>
              </a:solidFill>
            </a:rPr>
            <a:t>Visualization</a:t>
          </a:r>
          <a:endParaRPr lang="en-US" dirty="0">
            <a:solidFill>
              <a:schemeClr val="bg2"/>
            </a:solidFill>
          </a:endParaRP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solidFill>
                <a:schemeClr val="bg2"/>
              </a:solidFill>
            </a:rPr>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solidFill>
                <a:schemeClr val="bg2"/>
              </a:solidFill>
            </a:rPr>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solidFill>
                <a:schemeClr val="bg2"/>
              </a:solidFill>
            </a:rPr>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solidFill>
                <a:schemeClr val="bg2"/>
              </a:solidFill>
            </a:rPr>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solidFill>
                <a:schemeClr val="bg2"/>
              </a:solidFill>
            </a:rPr>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solidFill>
                <a:schemeClr val="bg2"/>
              </a:solidFill>
            </a:rPr>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solidFill>
                <a:schemeClr val="bg2"/>
              </a:solidFill>
            </a:rPr>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b="1" dirty="0">
              <a:solidFill>
                <a:srgbClr val="0070C0"/>
              </a:solidFill>
            </a:rPr>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solidFill>
                <a:schemeClr val="bg2"/>
              </a:solidFill>
            </a:rPr>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solidFill>
                <a:schemeClr val="bg2"/>
              </a:solidFill>
            </a:rPr>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solidFill>
                <a:schemeClr val="bg2"/>
              </a:solidFill>
            </a:rPr>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solidFill>
                <a:schemeClr val="bg2"/>
              </a:solidFill>
            </a:rPr>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solidFill>
                <a:schemeClr val="bg2"/>
              </a:solidFill>
            </a:rPr>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b="1" dirty="0">
              <a:solidFill>
                <a:srgbClr val="0070C0"/>
              </a:solidFill>
            </a:rPr>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b="1" dirty="0">
              <a:solidFill>
                <a:srgbClr val="0070C0"/>
              </a:solidFill>
            </a:rPr>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rgbClr val="0070C0"/>
              </a:solidFill>
            </a:rPr>
            <a:t>Machine Learning</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24E599A1-6729-4099-9255-88D181B968CF}" srcId="{EA313893-4865-4D2A-B411-A9583C447998}" destId="{AE188517-6F02-4DC7-9EA1-785FA319F063}" srcOrd="0" destOrd="0" parTransId="{74848A57-88CA-4171-BA55-469D8EB40C4E}" sibTransId="{568BD935-8EC2-4B1C-BF6A-A8560483E10B}"/>
    <dgm:cxn modelId="{6DD99C19-56AA-4709-A58E-46408FE3988F}" type="presOf" srcId="{B7ABE164-295C-4643-A9AC-4A52A9ED0489}" destId="{82E9A0E0-8D14-4848-9DD2-59E0CDC0AAFD}"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F5977DCA-FCBA-4F37-ADC2-A8184D8E3430}" srcId="{AE188517-6F02-4DC7-9EA1-785FA319F063}" destId="{E0ED33B9-E057-48E4-9E71-165921651D87}" srcOrd="1" destOrd="0" parTransId="{8F5638B8-B583-4EA8-8527-E5F16E143838}" sibTransId="{51F416F3-006F-4031-AE82-2898447A66EE}"/>
    <dgm:cxn modelId="{726A266A-96C5-42ED-93FB-3116EF24E56C}" type="presOf" srcId="{FAB16A03-BE56-456B-A536-11D2B059B184}" destId="{975FEC36-CD0E-4BA1-9445-37B05FFD96CD}" srcOrd="0" destOrd="0" presId="urn:diagrams.loki3.com/BracketList"/>
    <dgm:cxn modelId="{B49A0BCF-26F9-4C92-9C5F-6F0EBA685DDD}" srcId="{409B9CC3-4843-4F1F-8DB8-96CB6DDF3AA2}" destId="{8C2B2478-3DF9-4134-955A-49E9307C40B0}" srcOrd="0" destOrd="0" parTransId="{5B180C60-8273-4432-91C5-E4FBCD533558}" sibTransId="{A7058E5A-5C03-4574-8AB8-5DCA8E545176}"/>
    <dgm:cxn modelId="{3F672BA3-6B08-4E41-B0B1-EE48C70A6F7D}" type="presOf" srcId="{E0ED33B9-E057-48E4-9E71-165921651D87}" destId="{9175424E-612A-4B72-89CD-0EFDADCFDD1F}" srcOrd="0" destOrd="1" presId="urn:diagrams.loki3.com/BracketList"/>
    <dgm:cxn modelId="{1B885F82-B84C-4695-AECA-80418A5B7E71}" type="presOf" srcId="{EA313893-4865-4D2A-B411-A9583C447998}" destId="{2B91DE99-FB3D-40B9-9827-F76B61DF0C13}" srcOrd="0" destOrd="0" presId="urn:diagrams.loki3.com/BracketList"/>
    <dgm:cxn modelId="{1388CB44-D3BD-4172-A856-4508ADCD1F7B}" srcId="{AE188517-6F02-4DC7-9EA1-785FA319F063}" destId="{2C858D8A-BD5E-4943-AC97-3FD818D142DE}" srcOrd="2" destOrd="0" parTransId="{7AF921C9-184C-4D38-ADA9-B898BB7C86C3}" sibTransId="{FCFEDC75-2A47-4FA0-A695-73D0EBC2EB13}"/>
    <dgm:cxn modelId="{8C5358D7-12B8-4F5D-B86E-CCC731DF2ED5}" type="presOf" srcId="{409B9CC3-4843-4F1F-8DB8-96CB6DDF3AA2}" destId="{FD528662-2E78-46C5-AFEC-7596999AE27A}" srcOrd="0" destOrd="0" presId="urn:diagrams.loki3.com/BracketList"/>
    <dgm:cxn modelId="{0DFFAD90-2F9A-46A3-89E6-68A064766737}" srcId="{FAB16A03-BE56-456B-A536-11D2B059B184}" destId="{715ABCDD-7748-47FB-9152-0DE37D243758}" srcOrd="1" destOrd="0" parTransId="{A4CDED56-308B-497B-BDAA-89BF5C12FE1C}" sibTransId="{60C13AFB-01B2-443D-B8DC-431B4AE659EC}"/>
    <dgm:cxn modelId="{04460660-F378-459A-9A2B-E3E0592F3242}" type="presOf" srcId="{5C0E0F60-874D-4767-AE2F-74FB881F036A}" destId="{86E21F88-7726-4B6A-8AA4-50C3FB4AC66D}" srcOrd="0" destOrd="3" presId="urn:diagrams.loki3.com/BracketList"/>
    <dgm:cxn modelId="{096FE25D-ED43-48A2-ACA8-20A40F77FC31}" srcId="{83035B10-5B03-4E94-B998-54AE7C044928}" destId="{35F0567E-236D-4971-8C0A-709AAD1BC349}" srcOrd="4" destOrd="0" parTransId="{7F62CFBA-4322-4F9F-BCFE-83C4491AC94C}" sibTransId="{F8351DC9-FCD8-42B5-94E0-1FB511B25936}"/>
    <dgm:cxn modelId="{0376D2BA-EE8B-4769-BC24-CC367BEE684B}" srcId="{83035B10-5B03-4E94-B998-54AE7C044928}" destId="{32CACD8F-92CC-4EB0-82A5-ED325E9C0DCF}" srcOrd="2" destOrd="0" parTransId="{A21F767D-FDA7-4106-99A9-F43109D327CE}" sibTransId="{D9DF8C18-8AD5-4792-BADC-2960152A17B4}"/>
    <dgm:cxn modelId="{DF2F8029-1771-4247-B24D-AF2BCCBCC640}" type="presOf" srcId="{205502BB-E218-4F43-94ED-38D373921869}" destId="{603689CA-F9E4-44EC-B527-50FB539B823D}" srcOrd="0" destOrd="1" presId="urn:diagrams.loki3.com/BracketList"/>
    <dgm:cxn modelId="{EE0BA7E7-C37C-49A0-A211-E21D312230C5}" type="presOf" srcId="{AE188517-6F02-4DC7-9EA1-785FA319F063}" destId="{C8FB2B8E-8EB9-462C-A3BE-B343DF2940CF}" srcOrd="0" destOrd="0" presId="urn:diagrams.loki3.com/BracketList"/>
    <dgm:cxn modelId="{6F44A232-4FBE-4A74-8103-CA7CA054FD2C}" type="presOf" srcId="{DAB3F281-7B4F-49EC-8DF2-6797D69BDC56}" destId="{F2B5D16A-6048-4E1D-9634-1D2AF0A2F256}" srcOrd="0" destOrd="0" presId="urn:diagrams.loki3.com/BracketList"/>
    <dgm:cxn modelId="{67EF5EE5-3804-4D77-A770-4862443CBA60}" type="presOf" srcId="{8C2B2478-3DF9-4134-955A-49E9307C40B0}" destId="{8201724E-AC5F-494D-BB50-B7D7A454D657}" srcOrd="0" destOrd="0" presId="urn:diagrams.loki3.com/BracketList"/>
    <dgm:cxn modelId="{01514636-B3E4-40B9-BA91-B1B09337B347}" type="presOf" srcId="{F29C4E01-C09B-438C-9113-B6E9FF5DFD38}" destId="{86E21F88-7726-4B6A-8AA4-50C3FB4AC66D}" srcOrd="0" destOrd="1" presId="urn:diagrams.loki3.com/BracketList"/>
    <dgm:cxn modelId="{6DDA035E-790C-4A1F-AE26-24F19A00AF4A}" type="presOf" srcId="{50C37763-24F8-4AA8-A32B-9F9CA6D119D6}" destId="{603689CA-F9E4-44EC-B527-50FB539B823D}" srcOrd="0" destOrd="0" presId="urn:diagrams.loki3.com/BracketList"/>
    <dgm:cxn modelId="{FC23BA64-5B04-4EF8-9326-D5B528E0ACB8}" srcId="{B7ABE164-295C-4643-A9AC-4A52A9ED0489}" destId="{AE3639C6-8C43-4F97-BE23-F9306E299CF9}" srcOrd="0" destOrd="0" parTransId="{1CDD6596-67E1-4C59-93B1-01CBD19A6B8E}" sibTransId="{B586966D-EDF9-4827-9CA3-63AB3D2E71A7}"/>
    <dgm:cxn modelId="{8597440F-C7F1-464F-83C3-E22D6643DA1A}" srcId="{83035B10-5B03-4E94-B998-54AE7C044928}" destId="{205502BB-E218-4F43-94ED-38D373921869}" srcOrd="1" destOrd="0" parTransId="{E43973A5-6F63-4CBC-9CA1-AA1E0C16AAF7}" sibTransId="{09A953C8-FBF8-4924-B96E-D12A550857DE}"/>
    <dgm:cxn modelId="{11E28022-DADB-4978-9EF7-42B3F338CC6C}" type="presOf" srcId="{AE3639C6-8C43-4F97-BE23-F9306E299CF9}" destId="{86E21F88-7726-4B6A-8AA4-50C3FB4AC66D}" srcOrd="0" destOrd="0" presId="urn:diagrams.loki3.com/BracketList"/>
    <dgm:cxn modelId="{B3DD820B-3AA4-4A6C-9F64-C25D87901740}" srcId="{EA313893-4865-4D2A-B411-A9583C447998}" destId="{409B9CC3-4843-4F1F-8DB8-96CB6DDF3AA2}" srcOrd="4" destOrd="0" parTransId="{77CCCA81-853E-493E-9B0C-4E6584C3068A}" sibTransId="{836C109C-9A6E-440E-B4AC-6BC1096CC572}"/>
    <dgm:cxn modelId="{9272B7FC-378B-4B83-9588-83966691943A}" type="presOf" srcId="{32CACD8F-92CC-4EB0-82A5-ED325E9C0DCF}" destId="{603689CA-F9E4-44EC-B527-50FB539B823D}" srcOrd="0" destOrd="2" presId="urn:diagrams.loki3.com/BracketList"/>
    <dgm:cxn modelId="{E415D443-6379-4CD8-AB97-3FE6FD0F4592}" type="presOf" srcId="{715ABCDD-7748-47FB-9152-0DE37D243758}" destId="{F2B5D16A-6048-4E1D-9634-1D2AF0A2F256}" srcOrd="0" destOrd="1" presId="urn:diagrams.loki3.com/BracketList"/>
    <dgm:cxn modelId="{EDADB58C-AA26-476F-93FF-0704938DA538}" srcId="{83035B10-5B03-4E94-B998-54AE7C044928}" destId="{F2465E65-C3E0-423D-B60A-CBBB12166DD6}" srcOrd="5" destOrd="0" parTransId="{D8845806-1D9D-4617-BBFA-FEA4939FF747}" sibTransId="{D6A1219B-E8CC-45FE-9E0F-99D20A856F7B}"/>
    <dgm:cxn modelId="{0D5E2526-C15C-40F5-B9D1-48E2D92EC504}" type="presOf" srcId="{C435CE00-F12B-4E1E-88D5-230CB3206998}" destId="{9175424E-612A-4B72-89CD-0EFDADCFDD1F}"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147B58C2-DB15-4ED7-BAAA-B08374A5C799}" srcId="{83035B10-5B03-4E94-B998-54AE7C044928}" destId="{50C37763-24F8-4AA8-A32B-9F9CA6D119D6}" srcOrd="0" destOrd="0" parTransId="{F0D5E2E7-679F-4720-9577-5CD05DCDE746}" sibTransId="{49958AA6-4ED7-42C4-90F9-E8289337C9E3}"/>
    <dgm:cxn modelId="{F0748B1E-69F6-4D72-AC7C-1FCD73A7DC1C}" srcId="{EA313893-4865-4D2A-B411-A9583C447998}" destId="{B7ABE164-295C-4643-A9AC-4A52A9ED0489}" srcOrd="1" destOrd="0" parTransId="{D7B9EDA9-31A9-4C9B-BACF-788F74E16796}" sibTransId="{E258CD5B-DCF5-4FA1-918A-96BF68D81660}"/>
    <dgm:cxn modelId="{D55887DD-0AA0-4CF4-B6DC-656DD41FC027}" type="presOf" srcId="{BDACD0F7-6180-4057-9453-3688A341F990}" destId="{603689CA-F9E4-44EC-B527-50FB539B823D}" srcOrd="0" destOrd="3" presId="urn:diagrams.loki3.com/BracketList"/>
    <dgm:cxn modelId="{73CC5835-AA42-457E-A12B-17481BEF9838}" type="presOf" srcId="{2C858D8A-BD5E-4943-AC97-3FD818D142DE}" destId="{9175424E-612A-4B72-89CD-0EFDADCFDD1F}" srcOrd="0" destOrd="2" presId="urn:diagrams.loki3.com/BracketList"/>
    <dgm:cxn modelId="{601D92B6-4F88-4704-8384-4B4737DC3EC7}" type="presOf" srcId="{F2465E65-C3E0-423D-B60A-CBBB12166DD6}" destId="{603689CA-F9E4-44EC-B527-50FB539B823D}" srcOrd="0" destOrd="5" presId="urn:diagrams.loki3.com/BracketList"/>
    <dgm:cxn modelId="{05397C05-3613-4ED9-957F-64F627A094DF}" type="presOf" srcId="{E676A21A-338A-453B-AAD8-AE1E2984352F}" destId="{86E21F88-7726-4B6A-8AA4-50C3FB4AC66D}" srcOrd="0" destOrd="2" presId="urn:diagrams.loki3.com/BracketList"/>
    <dgm:cxn modelId="{2693BB9E-F2CD-4F85-AA3F-0D8505E9CD15}" srcId="{B7ABE164-295C-4643-A9AC-4A52A9ED0489}" destId="{E676A21A-338A-453B-AAD8-AE1E2984352F}" srcOrd="2" destOrd="0" parTransId="{5E57A9C1-04A6-49D4-AC5A-3AAB86452FC4}" sibTransId="{5A93F642-2A8F-4AA8-91EA-8C5E73BCE0E6}"/>
    <dgm:cxn modelId="{34C39845-C590-493A-877C-951628E8E8F0}" type="presOf" srcId="{83035B10-5B03-4E94-B998-54AE7C044928}" destId="{06464D07-8B60-462A-8EC4-545BAA8C97B1}" srcOrd="0" destOrd="0" presId="urn:diagrams.loki3.com/BracketList"/>
    <dgm:cxn modelId="{A1274A7F-CF88-49BE-AD7B-B72D81B5E439}" type="presOf" srcId="{35F0567E-236D-4971-8C0A-709AAD1BC349}" destId="{603689CA-F9E4-44EC-B527-50FB539B823D}" srcOrd="0" destOrd="4" presId="urn:diagrams.loki3.com/BracketList"/>
    <dgm:cxn modelId="{079F09CF-DCE9-434C-8F2E-1D1CEF9AE618}" srcId="{EA313893-4865-4D2A-B411-A9583C447998}" destId="{83035B10-5B03-4E94-B998-54AE7C044928}" srcOrd="2" destOrd="0" parTransId="{29EAADE1-28CA-4B2F-9D08-E28BE3C336C9}" sibTransId="{CCAFAB26-9A3D-4842-B88A-B85DA7E92A54}"/>
    <dgm:cxn modelId="{90332A73-B2D0-48BB-8BEC-2F446E08968F}" srcId="{B7ABE164-295C-4643-A9AC-4A52A9ED0489}" destId="{5C0E0F60-874D-4767-AE2F-74FB881F036A}" srcOrd="3" destOrd="0" parTransId="{F7E90F27-6C0A-42E0-AF46-1B02D03EFEE8}" sibTransId="{4382FA18-74BA-4683-8DEF-EA290B0298B3}"/>
    <dgm:cxn modelId="{71A2D341-AA26-4666-9932-B4140F5EF1FE}" srcId="{EA313893-4865-4D2A-B411-A9583C447998}" destId="{FAB16A03-BE56-456B-A536-11D2B059B184}" srcOrd="3" destOrd="0" parTransId="{E696F496-5F4D-42CD-9F72-E43FD3C8193B}" sibTransId="{F52C13CC-48BB-4B43-924B-37454BDA68A7}"/>
    <dgm:cxn modelId="{6621DB28-19D2-4317-A7D4-C1E229BDD2C3}" srcId="{B7ABE164-295C-4643-A9AC-4A52A9ED0489}" destId="{F29C4E01-C09B-438C-9113-B6E9FF5DFD38}" srcOrd="1" destOrd="0" parTransId="{2AE4FD27-8C8C-45AE-955D-C6687931D935}" sibTransId="{04836762-099A-4108-A61E-F6DA35680CF1}"/>
    <dgm:cxn modelId="{1CD85CE6-891A-4559-8C6A-B2B8D10777A3}" srcId="{AE188517-6F02-4DC7-9EA1-785FA319F063}" destId="{C435CE00-F12B-4E1E-88D5-230CB3206998}" srcOrd="0" destOrd="0" parTransId="{F9EB0DCC-9309-46BE-A5F1-946925EF213F}" sibTransId="{0CEF2004-E424-4306-81CF-77EC267D4144}"/>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4_1" csCatId="accent4"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endParaRPr lang="en-US" sz="2000" b="0" dirty="0"/>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endParaRPr lang="en-US" sz="2000" b="0" dirty="0"/>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endParaRPr lang="en-US" sz="2000" dirty="0"/>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a:t>Account security</a:t>
          </a:r>
          <a:endParaRPr lang="en-US" dirty="0"/>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endParaRPr lang="en-US" dirty="0"/>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endParaRPr lang="en-US" dirty="0"/>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endParaRPr lang="en-US" dirty="0"/>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endParaRPr lang="en-US" dirty="0"/>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endParaRPr lang="en-US" dirty="0"/>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endParaRPr lang="en-US" dirty="0"/>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endParaRPr lang="en-US" dirty="0"/>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endParaRPr lang="en-US" dirty="0"/>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endParaRPr lang="en-US" dirty="0"/>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endParaRPr lang="en-US" dirty="0"/>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endParaRPr lang="en-US" dirty="0"/>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endParaRPr lang="en-US" dirty="0"/>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a:t>Networking and Hybrid</a:t>
          </a:r>
          <a:endParaRPr lang="en-US" dirty="0"/>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a:t>Scheduling</a:t>
          </a:r>
          <a:endParaRPr lang="en-US" dirty="0"/>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endParaRPr lang="en-US" dirty="0"/>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61A15875-801D-4922-B416-70F4FFAD4EA5}" srcId="{BF86B76B-4D25-48D0-9D7B-39A830F7D6BC}" destId="{BB06A51A-E5C3-4815-9A8A-26A9C315F2C9}" srcOrd="1" destOrd="0" parTransId="{3B1A6EF0-EDC6-4F66-8B33-1341E176D8C1}" sibTransId="{9F92ED19-1724-43E6-95B0-EF6C9BED8AE0}"/>
    <dgm:cxn modelId="{8115C405-B7F1-4AD9-85FF-EFD658429021}" type="presOf" srcId="{9F92ED19-1724-43E6-95B0-EF6C9BED8AE0}" destId="{5ADC0861-C82E-454D-BD90-559DC9444550}"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843F6CE7-A12F-4E49-820B-C045937DD429}" type="presOf" srcId="{ECBF0E7D-1D53-41E9-B58F-C2DA73CE6F7C}" destId="{33702B15-9095-4FA4-8821-B11AC9EBEFC2}" srcOrd="0" destOrd="2"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545E47F6-57BE-4CF9-A07F-ED9974424743}" type="presOf" srcId="{BB06A51A-E5C3-4815-9A8A-26A9C315F2C9}" destId="{63BDA6B1-2B38-4AE2-AC0A-4100D50825C7}"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24F3CD28-0D20-49AC-BCD1-8FC6900ACB49}" srcId="{FD07E91C-7046-43AA-B707-9B569F93A4ED}" destId="{5A40D569-A2CA-4DC5-8096-EB57FC79964E}" srcOrd="0" destOrd="0" parTransId="{148A1BAE-D94C-4F65-8937-B26F380FCE9C}" sibTransId="{27A97A85-62CE-4DC3-92D4-63A5935C3A59}"/>
    <dgm:cxn modelId="{0D2D9288-5573-4729-9220-79BC56DC0B7A}" type="presOf" srcId="{1721E8E1-C089-4FFE-BBEE-283977BBB4E7}" destId="{49D40827-C37B-462A-8830-3781D78F9E47}" srcOrd="1" destOrd="0" presId="urn:microsoft.com/office/officeart/2005/8/layout/bList2"/>
    <dgm:cxn modelId="{39BF5FBC-0A68-4361-B59A-7D49CED77783}" type="presOf" srcId="{6A8ADEC0-2A0D-4067-9DA1-C9A0DDF26CEA}" destId="{79BAC803-CD8B-4D4D-A91A-1BFC6FF553B3}"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E60B8855-41FE-4451-8269-7FF01286C5DB}" type="presOf" srcId="{4984D47A-45EE-4FDD-B815-BA171D1C5A36}" destId="{63298AE1-0B1E-4F2F-9FE9-40C2F82C9870}" srcOrd="0" destOrd="0" presId="urn:microsoft.com/office/officeart/2005/8/layout/bList2"/>
    <dgm:cxn modelId="{5A62D2FA-D403-4AEC-A84C-10AB3CA5B231}" type="presOf" srcId="{889BFDF4-ED80-4901-A111-25FB979B01BE}" destId="{33702B15-9095-4FA4-8821-B11AC9EBEFC2}" srcOrd="0" destOrd="1"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8FB0A48B-5D26-4FDD-BC7E-6E12DCD81551}" srcId="{FD07E91C-7046-43AA-B707-9B569F93A4ED}" destId="{3C0E2922-E9B9-40C8-A811-8CEEE3303084}" srcOrd="1" destOrd="0" parTransId="{660AA7A1-3C51-4092-9406-183C6A636C90}" sibTransId="{A8915ADB-DF8A-4F42-A3DC-E28A17AECE58}"/>
    <dgm:cxn modelId="{6CCEDDED-323F-41A7-A6F1-F80D67885A7F}" type="presOf" srcId="{839741EB-AF70-4F04-8CE1-CB6A354BDA2D}" destId="{0BD928BB-9FB9-45AA-9F1D-B3A252A776DF}" srcOrd="0" destOrd="0" presId="urn:microsoft.com/office/officeart/2005/8/layout/bList2"/>
    <dgm:cxn modelId="{886ABD1F-DDD3-41FE-A0F4-73CC7C013FE2}" type="presOf" srcId="{3CF79882-1C47-4514-AA27-40C7C574C4DB}" destId="{DAFA15F9-F5B6-4406-AE11-5EFCF813A28C}" srcOrd="0" destOrd="0" presId="urn:microsoft.com/office/officeart/2005/8/layout/bList2"/>
    <dgm:cxn modelId="{9FE6281E-9EFC-4BA8-9A09-B6362F7C11E5}" type="presOf" srcId="{4063D435-9797-4535-BFA9-1BF8D357480D}" destId="{8969E77D-450B-4AA5-A0D7-1198EF98D262}" srcOrd="0" destOrd="4" presId="urn:microsoft.com/office/officeart/2005/8/layout/bList2"/>
    <dgm:cxn modelId="{64931EC9-D2AF-48FE-A639-CE01BDB3B36A}" type="presOf" srcId="{D6544E59-53C7-4362-82D3-269E2EFD0C4B}" destId="{D21577B0-F1B9-4247-9E73-8138B13E418F}" srcOrd="0" destOrd="0" presId="urn:microsoft.com/office/officeart/2005/8/layout/bList2"/>
    <dgm:cxn modelId="{A0393F14-4BFB-47E6-BF57-99C10F239377}" type="presOf" srcId="{4DDF4143-F981-4EAD-9C97-199D8ADE1CA6}" destId="{9D7E3D2A-F1CD-4DD9-A45E-2E38E6089D9D}" srcOrd="0" destOrd="0" presId="urn:microsoft.com/office/officeart/2005/8/layout/bList2"/>
    <dgm:cxn modelId="{06687AFB-08AB-4C0B-8662-123E7CD5D07F}" type="presOf" srcId="{0DF4D955-4B58-4192-B96A-5A1EC6A75178}" destId="{33702B15-9095-4FA4-8821-B11AC9EBEFC2}"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F74A3914-DAB5-48DC-AA80-0FF44615F51F}" srcId="{BB06A51A-E5C3-4815-9A8A-26A9C315F2C9}" destId="{889BFDF4-ED80-4901-A111-25FB979B01BE}" srcOrd="1" destOrd="0" parTransId="{82699BE9-36A0-4364-B27B-092B1CAAF526}" sibTransId="{A9DA566C-6E73-4D9A-9E54-CDED553A92F0}"/>
    <dgm:cxn modelId="{9BBB423C-1B97-488A-986C-3AD7F31D81C8}" type="presOf" srcId="{FEB09DC5-8F2D-459A-9EE5-514B87A88EEB}" destId="{9D7E3D2A-F1CD-4DD9-A45E-2E38E6089D9D}" srcOrd="0" destOrd="1"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15DBDAF9-0A7F-43C1-86A8-00FDBB9B3DE9}" srcId="{1721E8E1-C089-4FFE-BBEE-283977BBB4E7}" destId="{4DDF4143-F981-4EAD-9C97-199D8ADE1CA6}" srcOrd="0" destOrd="0" parTransId="{7072F69A-1BAC-4AAC-8796-151D2B09D0B7}" sibTransId="{AFBE715B-A6DD-429F-B539-0A0C194394A1}"/>
    <dgm:cxn modelId="{4C4EBE4C-B5CE-4AA7-837B-BDC5955EE20E}" srcId="{7D7BEADE-5062-48DE-94DE-BDA19850E310}" destId="{3CF79882-1C47-4514-AA27-40C7C574C4DB}" srcOrd="0" destOrd="0" parTransId="{8E2A1C3C-4237-4BC2-8069-1AA25F374816}" sibTransId="{C092D800-1BAB-4DAA-A0A3-AA1E090E212B}"/>
    <dgm:cxn modelId="{A49DC3F5-4B22-41D8-8A11-8D4ED29FC965}" srcId="{FD07E91C-7046-43AA-B707-9B569F93A4ED}" destId="{C70DC36B-8303-4652-8BF1-0D84A29FCFED}" srcOrd="2" destOrd="0" parTransId="{9C13C528-66CB-44F5-B93C-45BE5455BA2C}" sibTransId="{F2A89874-3374-45FA-B8DF-6F716C7C2BAA}"/>
    <dgm:cxn modelId="{09043AE5-9578-43CE-9415-A0EDAF1E5DF0}" type="presOf" srcId="{86EE1229-D4A9-47A9-9BB0-9678935912BB}" destId="{8969E77D-450B-4AA5-A0D7-1198EF98D262}" srcOrd="0" destOrd="3" presId="urn:microsoft.com/office/officeart/2005/8/layout/bList2"/>
    <dgm:cxn modelId="{5ACB850D-ACA0-44C7-BE8E-06F88377075D}" type="presOf" srcId="{C70DC36B-8303-4652-8BF1-0D84A29FCFED}" destId="{8969E77D-450B-4AA5-A0D7-1198EF98D262}" srcOrd="0" destOrd="2" presId="urn:microsoft.com/office/officeart/2005/8/layout/bList2"/>
    <dgm:cxn modelId="{A28A5B03-93B4-4E25-83A8-4717663D0BE7}" srcId="{ADFEDC73-2B2E-43C0-AD58-725D1DCF174E}" destId="{581246C8-181E-4878-A601-2EC72759FF4F}" srcOrd="0" destOrd="0" parTransId="{9F246523-F18C-46DF-BC3A-109F69E5643D}" sibTransId="{B336225B-DA50-4301-A721-DA4E4D604FF3}"/>
    <dgm:cxn modelId="{E9FB0BD8-4454-4E0C-BC0C-911BC5ED5712}" type="presOf" srcId="{FD07E91C-7046-43AA-B707-9B569F93A4ED}" destId="{D205654F-51A3-4FAE-BE99-C43D0F29D35C}" srcOrd="1" destOrd="0" presId="urn:microsoft.com/office/officeart/2005/8/layout/bList2"/>
    <dgm:cxn modelId="{5F47D529-1380-4CFC-9214-41B5AAC1EC50}" type="presOf" srcId="{CA1FB632-7D23-4C74-8661-3F621065FC5B}" destId="{A8EB758A-B470-4A99-84C6-32322A8C0C2A}" srcOrd="0"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63ACBB1-939C-4627-BA3D-06337861DDC4}" type="presOf" srcId="{7EDDF440-80B6-4AC2-B1A4-A3D252D2AFE3}" destId="{9D7E3D2A-F1CD-4DD9-A45E-2E38E6089D9D}" srcOrd="0" destOrd="2" presId="urn:microsoft.com/office/officeart/2005/8/layout/bList2"/>
    <dgm:cxn modelId="{55B62AF8-2210-4A2E-91B7-9AA5CF63BEA4}" type="presOf" srcId="{1721E8E1-C089-4FFE-BBEE-283977BBB4E7}" destId="{BB249775-B93F-4D41-8748-455120B86C4B}"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B8BC912C-2FBB-41E7-B551-DD1410B8345C}" type="presOf" srcId="{BB06A51A-E5C3-4815-9A8A-26A9C315F2C9}" destId="{102AB124-12EB-480F-B510-081B528C8CEC}" srcOrd="0" destOrd="0" presId="urn:microsoft.com/office/officeart/2005/8/layout/bList2"/>
    <dgm:cxn modelId="{F39B409A-2A6C-41C4-9A73-B0404677101A}" srcId="{BB06A51A-E5C3-4815-9A8A-26A9C315F2C9}" destId="{ECBF0E7D-1D53-41E9-B58F-C2DA73CE6F7C}" srcOrd="2" destOrd="0" parTransId="{DD0442FE-634D-48AA-BCA0-27D254A5E090}" sibTransId="{29F5F36B-8BD2-4081-9AF4-897933235905}"/>
    <dgm:cxn modelId="{CE542488-D4E0-4ACF-B51E-EE1D6AEB6F65}" srcId="{CA1FB632-7D23-4C74-8661-3F621065FC5B}" destId="{A2551323-DBDF-4347-A140-A437DF87E43D}" srcOrd="1" destOrd="0" parTransId="{DDDE3D95-6301-43DF-AC7C-8770E3C744F9}" sibTransId="{6959CC38-679D-4D2C-B824-EE08B52585BF}"/>
    <dgm:cxn modelId="{37CC79B7-AE45-4C1A-8676-FA910A06B2DE}" type="presOf" srcId="{1B88233D-81ED-49A9-A83C-E8279FC70E5F}" destId="{DAFA15F9-F5B6-4406-AE11-5EFCF813A28C}" srcOrd="0" destOrd="2" presId="urn:microsoft.com/office/officeart/2005/8/layout/bList2"/>
    <dgm:cxn modelId="{0DCCD3A0-F1AB-4D90-93C9-3ABD857054E4}" type="presOf" srcId="{3C0E2922-E9B9-40C8-A811-8CEEE3303084}" destId="{8969E77D-450B-4AA5-A0D7-1198EF98D262}" srcOrd="0" destOrd="1"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E4B669A1-1DE9-47FB-A114-BAFA995D43FE}" type="presOf" srcId="{7D7BEADE-5062-48DE-94DE-BDA19850E310}" destId="{2FB54CA6-FB20-48A0-B936-73347A6D0662}" srcOrd="0" destOrd="0" presId="urn:microsoft.com/office/officeart/2005/8/layout/bList2"/>
    <dgm:cxn modelId="{CCB565C5-1438-42D3-8D7A-0DCA9E88FB35}" type="presOf" srcId="{ADFEDC73-2B2E-43C0-AD58-725D1DCF174E}" destId="{813E9E72-B8C5-4FD7-A1C8-FE5434B134AB}" srcOrd="1" destOrd="0" presId="urn:microsoft.com/office/officeart/2005/8/layout/bList2"/>
    <dgm:cxn modelId="{7094B344-5CE1-434F-A554-2075FD909E67}" type="presOf" srcId="{3AEB83EA-4798-41AA-9117-F3038C37D71B}" destId="{91E02F7E-BB11-4B8F-B641-4866397949A8}"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D8A129F6-AA45-4309-BD36-F8823891D05E}" type="presOf" srcId="{E72DA594-5EF6-49EF-B7A8-761A72DFC525}" destId="{36489D48-03D6-4FE4-84E5-8A76C77942E2}"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34F9B48F-B965-4478-9654-2DC32A680C02}" srcId="{CA1FB632-7D23-4C74-8661-3F621065FC5B}" destId="{7560F218-1D10-4D58-84C0-0F285BBE50BC}" srcOrd="2" destOrd="0" parTransId="{79CBB9AB-E975-4131-994C-38E48D9387BA}" sibTransId="{92974BE0-09B8-49D3-8783-6164B0373553}"/>
    <dgm:cxn modelId="{14285239-5302-4F2C-8270-10576C429FF3}" srcId="{ADFEDC73-2B2E-43C0-AD58-725D1DCF174E}" destId="{B78AF61E-4D36-4D1D-9D94-995D08DC924F}" srcOrd="3" destOrd="0" parTransId="{91C7963C-DC2B-4128-A4EA-CE355504906C}" sibTransId="{6B4205C2-1472-4635-B2BB-0C5BB42B6199}"/>
    <dgm:cxn modelId="{EC0D32F2-F017-4128-A51A-1F706151257D}" srcId="{BF86B76B-4D25-48D0-9D7B-39A830F7D6BC}" destId="{839741EB-AF70-4F04-8CE1-CB6A354BDA2D}" srcOrd="3" destOrd="0" parTransId="{01DE0FEF-9F58-4FED-835A-FCF288F7D0C3}" sibTransId="{D6544E59-53C7-4362-82D3-269E2EFD0C4B}"/>
    <dgm:cxn modelId="{2314E4C2-BDD5-47E1-8E61-E548FCDB938B}" srcId="{ADFEDC73-2B2E-43C0-AD58-725D1DCF174E}" destId="{178528A9-B31D-459D-890B-51C8871663DA}" srcOrd="1" destOrd="0" parTransId="{986006F1-5FA9-4781-BC78-B3ACFD3BFA71}" sibTransId="{6849799C-A973-4335-8836-58BA2C641BC4}"/>
    <dgm:cxn modelId="{885A7A5E-C6D0-4FC0-9B37-CAE1BCBE69B3}" type="presOf" srcId="{839741EB-AF70-4F04-8CE1-CB6A354BDA2D}" destId="{0C665551-770F-4D57-ADD8-1E8A28F25433}" srcOrd="1" destOrd="0"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027379B-0991-4E34-8ACF-0CEBCF7AD8C6}" type="presOf" srcId="{A2551323-DBDF-4347-A140-A437DF87E43D}" destId="{EBAAD708-00D7-4493-BDC1-12B6057906A7}"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A0DDAD0B-4378-4055-953D-CDA16C1CD9FB}" srcId="{1721E8E1-C089-4FFE-BBEE-283977BBB4E7}" destId="{7EDDF440-80B6-4AC2-B1A4-A3D252D2AFE3}" srcOrd="2" destOrd="0" parTransId="{509887BA-4129-457C-9D3E-6342D99FC8AD}" sibTransId="{8ECE8B4B-9696-4598-8BD4-1A99BEC022E2}"/>
    <dgm:cxn modelId="{74091998-69A2-4CAA-9D31-37B080650EBB}" srcId="{ADFEDC73-2B2E-43C0-AD58-725D1DCF174E}" destId="{F37F02E3-CBA1-4CBE-9B22-A5C4268EF28F}" srcOrd="2" destOrd="0" parTransId="{4E44D3AB-4158-43C1-8BBA-4C05832B36E2}" sibTransId="{BB6C094C-874C-445E-800F-176F2A2D773E}"/>
    <dgm:cxn modelId="{E09774FA-219F-4706-8489-05B8AC385192}" type="presOf" srcId="{26C202F7-81A9-4496-A14C-0F0C7A8288CA}" destId="{DAFA15F9-F5B6-4406-AE11-5EFCF813A28C}" srcOrd="0" destOrd="1" presId="urn:microsoft.com/office/officeart/2005/8/layout/bList2"/>
    <dgm:cxn modelId="{6CB8F1F9-9E69-4E00-B8C0-9A547B0570E1}" srcId="{BF86B76B-4D25-48D0-9D7B-39A830F7D6BC}" destId="{ADFEDC73-2B2E-43C0-AD58-725D1DCF174E}" srcOrd="2" destOrd="0" parTransId="{49E9D818-2678-4347-B551-422D01E8C3E3}" sibTransId="{6A8ADEC0-2A0D-4067-9DA1-C9A0DDF26CEA}"/>
    <dgm:cxn modelId="{9EFDD017-DECC-4072-A432-46931FD1BB70}" srcId="{7D7BEADE-5062-48DE-94DE-BDA19850E310}" destId="{26C202F7-81A9-4496-A14C-0F0C7A8288CA}" srcOrd="1" destOrd="0" parTransId="{05C5BA8B-6560-4107-9987-54D722D85CAA}" sibTransId="{67414826-CBBF-45DF-9390-37651B965F22}"/>
    <dgm:cxn modelId="{656EFECB-31D1-4FFD-BB34-2078418E79CC}" type="presOf" srcId="{2FA8F281-A594-4AB1-9610-DB57A2FB3620}" destId="{EBAAD708-00D7-4493-BDC1-12B6057906A7}" srcOrd="0" destOrd="0" presId="urn:microsoft.com/office/officeart/2005/8/layout/bList2"/>
    <dgm:cxn modelId="{A4CF5F03-1BDC-46C3-BB5F-D7FB2AD10F11}" type="presOf" srcId="{E412A020-3511-4A7A-8663-0AFBEDD8CBD9}" destId="{3C87AD43-0AD8-428C-9AFA-3554C295DCBC}" srcOrd="0" destOrd="0" presId="urn:microsoft.com/office/officeart/2005/8/layout/bList2"/>
    <dgm:cxn modelId="{5F608C19-7B64-46D5-AB75-7C965B3F3EDB}" type="presOf" srcId="{FD07E91C-7046-43AA-B707-9B569F93A4ED}" destId="{737986F3-B851-4A5D-88F6-F1A82441DEF9}" srcOrd="0" destOrd="0" presId="urn:microsoft.com/office/officeart/2005/8/layout/bList2"/>
    <dgm:cxn modelId="{71B3D8B4-7742-4F5A-AED1-66C7334C53E9}" type="presOf" srcId="{F37F02E3-CBA1-4CBE-9B22-A5C4268EF28F}" destId="{11DC0853-3C95-48A0-8914-B279EF9D3451}" srcOrd="0" destOrd="2" presId="urn:microsoft.com/office/officeart/2005/8/layout/bList2"/>
    <dgm:cxn modelId="{E87DDCF7-1512-4719-BD1C-BA92B598B14D}" type="presOf" srcId="{516B408B-B909-40EE-BE7A-256FE7D4FECB}" destId="{63298AE1-0B1E-4F2F-9FE9-40C2F82C9870}"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A638E6D7-4049-4742-8011-B0E1ACE3F2BD}" type="presOf" srcId="{CA1FB632-7D23-4C74-8661-3F621065FC5B}" destId="{0F6780AD-6FF0-481B-941D-33FB86F3EB15}" srcOrd="1"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A791EEC5-1C7F-46A9-867C-AAF94DFC4156}" srcId="{7D7BEADE-5062-48DE-94DE-BDA19850E310}" destId="{1B88233D-81ED-49A9-A83C-E8279FC70E5F}" srcOrd="2" destOrd="0" parTransId="{2A82E623-1A38-4448-BC70-EA01AA5C940E}" sibTransId="{D2EC917D-665D-4555-AF2F-1AC5F8CCF642}"/>
    <dgm:cxn modelId="{B41ACD74-4B5E-41C9-819B-F94070C5F62C}" type="presOf" srcId="{5A40D569-A2CA-4DC5-8096-EB57FC79964E}" destId="{8969E77D-450B-4AA5-A0D7-1198EF98D26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D5EC631-80F5-4199-97A8-9235F7EF3D0B}" type="doc">
      <dgm:prSet loTypeId="urn:microsoft.com/office/officeart/2008/layout/VerticalCurvedList" loCatId="list" qsTypeId="urn:microsoft.com/office/officeart/2005/8/quickstyle/simple3" qsCatId="simple" csTypeId="urn:microsoft.com/office/officeart/2005/8/colors/accent0_2" csCatId="mainScheme" phldr="1"/>
      <dgm:spPr/>
      <dgm:t>
        <a:bodyPr/>
        <a:lstStyle/>
        <a:p>
          <a:endParaRPr lang="en-US"/>
        </a:p>
      </dgm:t>
    </dgm:pt>
    <dgm:pt modelId="{390796AC-67A3-4BF4-AF68-582355FCCA65}">
      <dgm:prSet phldrT="[Text]"/>
      <dgm:spPr/>
      <dgm:t>
        <a:bodyPr/>
        <a:lstStyle/>
        <a:p>
          <a:r>
            <a:rPr lang="en-US" dirty="0"/>
            <a:t>Data understanding/exploration</a:t>
          </a:r>
        </a:p>
      </dgm:t>
    </dgm:pt>
    <dgm:pt modelId="{7413722A-89FC-4BE4-95AE-D89E53F7EF8A}" type="parTrans" cxnId="{96172412-0DB2-49F9-A32B-CDBA8A29FB42}">
      <dgm:prSet/>
      <dgm:spPr/>
      <dgm:t>
        <a:bodyPr/>
        <a:lstStyle/>
        <a:p>
          <a:endParaRPr lang="en-US"/>
        </a:p>
      </dgm:t>
    </dgm:pt>
    <dgm:pt modelId="{D5BFBFDA-84ED-4B99-9CB5-8AB45CA9CD82}" type="sibTrans" cxnId="{96172412-0DB2-49F9-A32B-CDBA8A29FB42}">
      <dgm:prSet/>
      <dgm:spPr/>
      <dgm:t>
        <a:bodyPr/>
        <a:lstStyle/>
        <a:p>
          <a:endParaRPr lang="en-US"/>
        </a:p>
      </dgm:t>
    </dgm:pt>
    <dgm:pt modelId="{78E7FAB0-63EC-4C7C-A13B-72898EC64799}">
      <dgm:prSet phldrT="[Text]"/>
      <dgm:spPr/>
      <dgm:t>
        <a:bodyPr/>
        <a:lstStyle/>
        <a:p>
          <a:r>
            <a:rPr lang="en-US" dirty="0"/>
            <a:t>Statistical analysis</a:t>
          </a:r>
        </a:p>
      </dgm:t>
    </dgm:pt>
    <dgm:pt modelId="{518B24D3-B7D3-4382-9BFE-79CB636E1B5B}" type="parTrans" cxnId="{C51067C9-717F-4D74-9BBA-87A0E13B59BD}">
      <dgm:prSet/>
      <dgm:spPr/>
      <dgm:t>
        <a:bodyPr/>
        <a:lstStyle/>
        <a:p>
          <a:endParaRPr lang="en-US"/>
        </a:p>
      </dgm:t>
    </dgm:pt>
    <dgm:pt modelId="{F2C6829D-A4A3-4C51-9912-065CD03905E4}" type="sibTrans" cxnId="{C51067C9-717F-4D74-9BBA-87A0E13B59BD}">
      <dgm:prSet/>
      <dgm:spPr/>
      <dgm:t>
        <a:bodyPr/>
        <a:lstStyle/>
        <a:p>
          <a:endParaRPr lang="en-US"/>
        </a:p>
      </dgm:t>
    </dgm:pt>
    <dgm:pt modelId="{06F16350-F725-4CED-A6E5-1493BF0F0501}">
      <dgm:prSet phldrT="[Text]"/>
      <dgm:spPr/>
      <dgm:t>
        <a:bodyPr/>
        <a:lstStyle/>
        <a:p>
          <a:r>
            <a:rPr lang="en-US" dirty="0"/>
            <a:t>Data “wrangling”</a:t>
          </a:r>
        </a:p>
      </dgm:t>
    </dgm:pt>
    <dgm:pt modelId="{A812FE83-0181-4E25-8F90-D03465689C7D}" type="parTrans" cxnId="{3D0F360B-8CC1-4782-B33A-4478DBAE504F}">
      <dgm:prSet/>
      <dgm:spPr/>
      <dgm:t>
        <a:bodyPr/>
        <a:lstStyle/>
        <a:p>
          <a:endParaRPr lang="en-US"/>
        </a:p>
      </dgm:t>
    </dgm:pt>
    <dgm:pt modelId="{F05BFE8A-349F-477A-A5DE-CACE024B9684}" type="sibTrans" cxnId="{3D0F360B-8CC1-4782-B33A-4478DBAE504F}">
      <dgm:prSet/>
      <dgm:spPr/>
      <dgm:t>
        <a:bodyPr/>
        <a:lstStyle/>
        <a:p>
          <a:endParaRPr lang="en-US"/>
        </a:p>
      </dgm:t>
    </dgm:pt>
    <dgm:pt modelId="{81EB6AE4-EC44-4925-93E2-F52ACF145281}">
      <dgm:prSet phldrT="[Text]"/>
      <dgm:spPr/>
      <dgm:t>
        <a:bodyPr/>
        <a:lstStyle/>
        <a:p>
          <a:r>
            <a:rPr lang="en-US" dirty="0"/>
            <a:t>Machine Learning</a:t>
          </a:r>
        </a:p>
      </dgm:t>
    </dgm:pt>
    <dgm:pt modelId="{6F86DA8D-A381-41BC-AD55-6EAF5AF09E70}" type="parTrans" cxnId="{AF170F1E-06AF-4694-BF5D-2A13B589E099}">
      <dgm:prSet/>
      <dgm:spPr/>
      <dgm:t>
        <a:bodyPr/>
        <a:lstStyle/>
        <a:p>
          <a:endParaRPr lang="en-US"/>
        </a:p>
      </dgm:t>
    </dgm:pt>
    <dgm:pt modelId="{C9392AC0-8CF2-4021-9DC7-9329E7A219C1}" type="sibTrans" cxnId="{AF170F1E-06AF-4694-BF5D-2A13B589E099}">
      <dgm:prSet/>
      <dgm:spPr/>
      <dgm:t>
        <a:bodyPr/>
        <a:lstStyle/>
        <a:p>
          <a:endParaRPr lang="en-US"/>
        </a:p>
      </dgm:t>
    </dgm:pt>
    <dgm:pt modelId="{F66B7670-2EA5-46D1-AA2B-0EDCF6FEF853}">
      <dgm:prSet phldrT="[Text]"/>
      <dgm:spPr/>
      <dgm:t>
        <a:bodyPr/>
        <a:lstStyle/>
        <a:p>
          <a:r>
            <a:rPr lang="en-US" dirty="0"/>
            <a:t>Graphical presentation</a:t>
          </a:r>
        </a:p>
      </dgm:t>
    </dgm:pt>
    <dgm:pt modelId="{B8C72BD5-0937-40AB-8474-77A00CCB11D5}" type="parTrans" cxnId="{19B87893-2348-44A3-BA91-1B786A80B17A}">
      <dgm:prSet/>
      <dgm:spPr/>
      <dgm:t>
        <a:bodyPr/>
        <a:lstStyle/>
        <a:p>
          <a:endParaRPr lang="en-US"/>
        </a:p>
      </dgm:t>
    </dgm:pt>
    <dgm:pt modelId="{C6790364-A7E2-4175-A2D8-D6EFF8206492}" type="sibTrans" cxnId="{19B87893-2348-44A3-BA91-1B786A80B17A}">
      <dgm:prSet/>
      <dgm:spPr/>
      <dgm:t>
        <a:bodyPr/>
        <a:lstStyle/>
        <a:p>
          <a:endParaRPr lang="en-US"/>
        </a:p>
      </dgm:t>
    </dgm:pt>
    <dgm:pt modelId="{9D716BB7-0251-45BB-B8ED-9F8206202630}">
      <dgm:prSet phldrT="[Text]"/>
      <dgm:spPr/>
      <dgm:t>
        <a:bodyPr/>
        <a:lstStyle/>
        <a:p>
          <a:r>
            <a:rPr lang="en-US" dirty="0"/>
            <a:t>Text analysis</a:t>
          </a:r>
        </a:p>
      </dgm:t>
    </dgm:pt>
    <dgm:pt modelId="{AE263DF2-AC3F-4291-91E0-2B1920323832}" type="parTrans" cxnId="{BADE55AF-EEDF-4C95-ADD9-001459E3C457}">
      <dgm:prSet/>
      <dgm:spPr/>
      <dgm:t>
        <a:bodyPr/>
        <a:lstStyle/>
        <a:p>
          <a:endParaRPr lang="en-US"/>
        </a:p>
      </dgm:t>
    </dgm:pt>
    <dgm:pt modelId="{3E26AEFF-A40B-4307-BC29-E02C8CD8DB25}" type="sibTrans" cxnId="{BADE55AF-EEDF-4C95-ADD9-001459E3C457}">
      <dgm:prSet/>
      <dgm:spPr/>
      <dgm:t>
        <a:bodyPr/>
        <a:lstStyle/>
        <a:p>
          <a:endParaRPr lang="en-US"/>
        </a:p>
      </dgm:t>
    </dgm:pt>
    <dgm:pt modelId="{77F53196-B90C-4071-A8EF-B8BA8F524AB1}" type="pres">
      <dgm:prSet presAssocID="{AD5EC631-80F5-4199-97A8-9235F7EF3D0B}" presName="Name0" presStyleCnt="0">
        <dgm:presLayoutVars>
          <dgm:chMax val="7"/>
          <dgm:chPref val="7"/>
          <dgm:dir/>
        </dgm:presLayoutVars>
      </dgm:prSet>
      <dgm:spPr/>
    </dgm:pt>
    <dgm:pt modelId="{A834A0B9-A435-4ECA-B046-E37BC9644D17}" type="pres">
      <dgm:prSet presAssocID="{AD5EC631-80F5-4199-97A8-9235F7EF3D0B}" presName="Name1" presStyleCnt="0"/>
      <dgm:spPr/>
    </dgm:pt>
    <dgm:pt modelId="{D63FA5D5-4CCB-450B-A627-3039F6816AF3}" type="pres">
      <dgm:prSet presAssocID="{AD5EC631-80F5-4199-97A8-9235F7EF3D0B}" presName="cycle" presStyleCnt="0"/>
      <dgm:spPr/>
    </dgm:pt>
    <dgm:pt modelId="{05014268-9A5C-445D-ACB7-3BA38A08E71E}" type="pres">
      <dgm:prSet presAssocID="{AD5EC631-80F5-4199-97A8-9235F7EF3D0B}" presName="srcNode" presStyleLbl="node1" presStyleIdx="0" presStyleCnt="6"/>
      <dgm:spPr/>
    </dgm:pt>
    <dgm:pt modelId="{95EA496A-322C-4ACA-9EF1-E26C2DA5D7D5}" type="pres">
      <dgm:prSet presAssocID="{AD5EC631-80F5-4199-97A8-9235F7EF3D0B}" presName="conn" presStyleLbl="parChTrans1D2" presStyleIdx="0" presStyleCnt="1"/>
      <dgm:spPr/>
    </dgm:pt>
    <dgm:pt modelId="{1E20EAA8-329F-4C50-9F8B-18C52BCD6624}" type="pres">
      <dgm:prSet presAssocID="{AD5EC631-80F5-4199-97A8-9235F7EF3D0B}" presName="extraNode" presStyleLbl="node1" presStyleIdx="0" presStyleCnt="6"/>
      <dgm:spPr/>
    </dgm:pt>
    <dgm:pt modelId="{4BC86DA6-382A-44A7-AFDB-6104E3FE8DA9}" type="pres">
      <dgm:prSet presAssocID="{AD5EC631-80F5-4199-97A8-9235F7EF3D0B}" presName="dstNode" presStyleLbl="node1" presStyleIdx="0" presStyleCnt="6"/>
      <dgm:spPr/>
    </dgm:pt>
    <dgm:pt modelId="{C5DAFA9D-E150-4963-957A-763B8BA26335}" type="pres">
      <dgm:prSet presAssocID="{390796AC-67A3-4BF4-AF68-582355FCCA65}" presName="text_1" presStyleLbl="node1" presStyleIdx="0" presStyleCnt="6">
        <dgm:presLayoutVars>
          <dgm:bulletEnabled val="1"/>
        </dgm:presLayoutVars>
      </dgm:prSet>
      <dgm:spPr/>
    </dgm:pt>
    <dgm:pt modelId="{9E0637B7-3946-4F76-9BB6-060938CF2679}" type="pres">
      <dgm:prSet presAssocID="{390796AC-67A3-4BF4-AF68-582355FCCA65}" presName="accent_1" presStyleCnt="0"/>
      <dgm:spPr/>
    </dgm:pt>
    <dgm:pt modelId="{E25312AB-CA8F-4B3B-BE3C-5570CBB5F8B2}" type="pres">
      <dgm:prSet presAssocID="{390796AC-67A3-4BF4-AF68-582355FCCA65}" presName="accentRepeatNode" presStyleLbl="solidFgAcc1" presStyleIdx="0" presStyleCnt="6"/>
      <dgm:spPr/>
    </dgm:pt>
    <dgm:pt modelId="{D4394D3B-CC25-47E8-9B3B-31C5F769A78B}" type="pres">
      <dgm:prSet presAssocID="{78E7FAB0-63EC-4C7C-A13B-72898EC64799}" presName="text_2" presStyleLbl="node1" presStyleIdx="1" presStyleCnt="6">
        <dgm:presLayoutVars>
          <dgm:bulletEnabled val="1"/>
        </dgm:presLayoutVars>
      </dgm:prSet>
      <dgm:spPr/>
    </dgm:pt>
    <dgm:pt modelId="{E4D2A948-EF4F-4FE0-92A3-2242EB307B2F}" type="pres">
      <dgm:prSet presAssocID="{78E7FAB0-63EC-4C7C-A13B-72898EC64799}" presName="accent_2" presStyleCnt="0"/>
      <dgm:spPr/>
    </dgm:pt>
    <dgm:pt modelId="{190B5DE6-5A79-4FF4-A47E-B34069413D7B}" type="pres">
      <dgm:prSet presAssocID="{78E7FAB0-63EC-4C7C-A13B-72898EC64799}" presName="accentRepeatNode" presStyleLbl="solidFgAcc1" presStyleIdx="1" presStyleCnt="6"/>
      <dgm:spPr/>
    </dgm:pt>
    <dgm:pt modelId="{7F4E6385-B5BB-4C55-9E58-F5BE1E4422BB}" type="pres">
      <dgm:prSet presAssocID="{06F16350-F725-4CED-A6E5-1493BF0F0501}" presName="text_3" presStyleLbl="node1" presStyleIdx="2" presStyleCnt="6">
        <dgm:presLayoutVars>
          <dgm:bulletEnabled val="1"/>
        </dgm:presLayoutVars>
      </dgm:prSet>
      <dgm:spPr/>
    </dgm:pt>
    <dgm:pt modelId="{7EBDAA80-794F-4560-90C7-8FDB118ED452}" type="pres">
      <dgm:prSet presAssocID="{06F16350-F725-4CED-A6E5-1493BF0F0501}" presName="accent_3" presStyleCnt="0"/>
      <dgm:spPr/>
    </dgm:pt>
    <dgm:pt modelId="{298DD6D5-E8D6-46F9-887E-634A1BDD23C0}" type="pres">
      <dgm:prSet presAssocID="{06F16350-F725-4CED-A6E5-1493BF0F0501}" presName="accentRepeatNode" presStyleLbl="solidFgAcc1" presStyleIdx="2" presStyleCnt="6"/>
      <dgm:spPr/>
    </dgm:pt>
    <dgm:pt modelId="{F2DC2A26-DBC4-4FE9-88A9-CE7540891DAD}" type="pres">
      <dgm:prSet presAssocID="{81EB6AE4-EC44-4925-93E2-F52ACF145281}" presName="text_4" presStyleLbl="node1" presStyleIdx="3" presStyleCnt="6">
        <dgm:presLayoutVars>
          <dgm:bulletEnabled val="1"/>
        </dgm:presLayoutVars>
      </dgm:prSet>
      <dgm:spPr/>
    </dgm:pt>
    <dgm:pt modelId="{E29F6D1C-5C85-4E82-AC04-743CB7555379}" type="pres">
      <dgm:prSet presAssocID="{81EB6AE4-EC44-4925-93E2-F52ACF145281}" presName="accent_4" presStyleCnt="0"/>
      <dgm:spPr/>
    </dgm:pt>
    <dgm:pt modelId="{053306BB-61AC-424F-B624-A17695AD2FF4}" type="pres">
      <dgm:prSet presAssocID="{81EB6AE4-EC44-4925-93E2-F52ACF145281}" presName="accentRepeatNode" presStyleLbl="solidFgAcc1" presStyleIdx="3" presStyleCnt="6"/>
      <dgm:spPr/>
    </dgm:pt>
    <dgm:pt modelId="{45E011FC-4614-458C-8159-F0FC934AD07A}" type="pres">
      <dgm:prSet presAssocID="{F66B7670-2EA5-46D1-AA2B-0EDCF6FEF853}" presName="text_5" presStyleLbl="node1" presStyleIdx="4" presStyleCnt="6">
        <dgm:presLayoutVars>
          <dgm:bulletEnabled val="1"/>
        </dgm:presLayoutVars>
      </dgm:prSet>
      <dgm:spPr/>
    </dgm:pt>
    <dgm:pt modelId="{E430A3D4-F9CD-4B8C-AD52-10A97AE0CF8D}" type="pres">
      <dgm:prSet presAssocID="{F66B7670-2EA5-46D1-AA2B-0EDCF6FEF853}" presName="accent_5" presStyleCnt="0"/>
      <dgm:spPr/>
    </dgm:pt>
    <dgm:pt modelId="{1CFD8DA8-8DF9-42DA-8774-A5EEAA1E535D}" type="pres">
      <dgm:prSet presAssocID="{F66B7670-2EA5-46D1-AA2B-0EDCF6FEF853}" presName="accentRepeatNode" presStyleLbl="solidFgAcc1" presStyleIdx="4" presStyleCnt="6"/>
      <dgm:spPr/>
    </dgm:pt>
    <dgm:pt modelId="{E57A386C-3412-429B-8810-6705E7A13862}" type="pres">
      <dgm:prSet presAssocID="{9D716BB7-0251-45BB-B8ED-9F8206202630}" presName="text_6" presStyleLbl="node1" presStyleIdx="5" presStyleCnt="6">
        <dgm:presLayoutVars>
          <dgm:bulletEnabled val="1"/>
        </dgm:presLayoutVars>
      </dgm:prSet>
      <dgm:spPr/>
    </dgm:pt>
    <dgm:pt modelId="{38905FB4-D73F-4507-9AAB-AE4977A0A945}" type="pres">
      <dgm:prSet presAssocID="{9D716BB7-0251-45BB-B8ED-9F8206202630}" presName="accent_6" presStyleCnt="0"/>
      <dgm:spPr/>
    </dgm:pt>
    <dgm:pt modelId="{9D3303D4-44D1-4A26-BBD9-DE62A25CF675}" type="pres">
      <dgm:prSet presAssocID="{9D716BB7-0251-45BB-B8ED-9F8206202630}" presName="accentRepeatNode" presStyleLbl="solidFgAcc1" presStyleIdx="5" presStyleCnt="6"/>
      <dgm:spPr/>
    </dgm:pt>
  </dgm:ptLst>
  <dgm:cxnLst>
    <dgm:cxn modelId="{CD65D41A-F721-4D99-B62B-12B9A3F3C94D}" type="presOf" srcId="{D5BFBFDA-84ED-4B99-9CB5-8AB45CA9CD82}" destId="{95EA496A-322C-4ACA-9EF1-E26C2DA5D7D5}" srcOrd="0" destOrd="0" presId="urn:microsoft.com/office/officeart/2008/layout/VerticalCurvedList"/>
    <dgm:cxn modelId="{51A4249A-4628-42EB-9D15-A9C2E0EA1FF7}" type="presOf" srcId="{F66B7670-2EA5-46D1-AA2B-0EDCF6FEF853}" destId="{45E011FC-4614-458C-8159-F0FC934AD07A}" srcOrd="0" destOrd="0" presId="urn:microsoft.com/office/officeart/2008/layout/VerticalCurvedList"/>
    <dgm:cxn modelId="{BADE55AF-EEDF-4C95-ADD9-001459E3C457}" srcId="{AD5EC631-80F5-4199-97A8-9235F7EF3D0B}" destId="{9D716BB7-0251-45BB-B8ED-9F8206202630}" srcOrd="5" destOrd="0" parTransId="{AE263DF2-AC3F-4291-91E0-2B1920323832}" sibTransId="{3E26AEFF-A40B-4307-BC29-E02C8CD8DB25}"/>
    <dgm:cxn modelId="{24AC6C28-507B-4541-BF55-D656522C2D4C}" type="presOf" srcId="{390796AC-67A3-4BF4-AF68-582355FCCA65}" destId="{C5DAFA9D-E150-4963-957A-763B8BA26335}" srcOrd="0" destOrd="0" presId="urn:microsoft.com/office/officeart/2008/layout/VerticalCurvedList"/>
    <dgm:cxn modelId="{C0E54D0B-FF71-467E-BFB8-5283B234A3E1}" type="presOf" srcId="{81EB6AE4-EC44-4925-93E2-F52ACF145281}" destId="{F2DC2A26-DBC4-4FE9-88A9-CE7540891DAD}" srcOrd="0" destOrd="0" presId="urn:microsoft.com/office/officeart/2008/layout/VerticalCurvedList"/>
    <dgm:cxn modelId="{19B87893-2348-44A3-BA91-1B786A80B17A}" srcId="{AD5EC631-80F5-4199-97A8-9235F7EF3D0B}" destId="{F66B7670-2EA5-46D1-AA2B-0EDCF6FEF853}" srcOrd="4" destOrd="0" parTransId="{B8C72BD5-0937-40AB-8474-77A00CCB11D5}" sibTransId="{C6790364-A7E2-4175-A2D8-D6EFF8206492}"/>
    <dgm:cxn modelId="{67544C8B-00C7-4C7D-B4F1-519F4A81D215}" type="presOf" srcId="{78E7FAB0-63EC-4C7C-A13B-72898EC64799}" destId="{D4394D3B-CC25-47E8-9B3B-31C5F769A78B}" srcOrd="0" destOrd="0" presId="urn:microsoft.com/office/officeart/2008/layout/VerticalCurvedList"/>
    <dgm:cxn modelId="{AF170F1E-06AF-4694-BF5D-2A13B589E099}" srcId="{AD5EC631-80F5-4199-97A8-9235F7EF3D0B}" destId="{81EB6AE4-EC44-4925-93E2-F52ACF145281}" srcOrd="3" destOrd="0" parTransId="{6F86DA8D-A381-41BC-AD55-6EAF5AF09E70}" sibTransId="{C9392AC0-8CF2-4021-9DC7-9329E7A219C1}"/>
    <dgm:cxn modelId="{4775C432-D232-4EA1-B1D7-F1A9FE570D33}" type="presOf" srcId="{06F16350-F725-4CED-A6E5-1493BF0F0501}" destId="{7F4E6385-B5BB-4C55-9E58-F5BE1E4422BB}" srcOrd="0" destOrd="0" presId="urn:microsoft.com/office/officeart/2008/layout/VerticalCurvedList"/>
    <dgm:cxn modelId="{C51067C9-717F-4D74-9BBA-87A0E13B59BD}" srcId="{AD5EC631-80F5-4199-97A8-9235F7EF3D0B}" destId="{78E7FAB0-63EC-4C7C-A13B-72898EC64799}" srcOrd="1" destOrd="0" parTransId="{518B24D3-B7D3-4382-9BFE-79CB636E1B5B}" sibTransId="{F2C6829D-A4A3-4C51-9912-065CD03905E4}"/>
    <dgm:cxn modelId="{3D0F360B-8CC1-4782-B33A-4478DBAE504F}" srcId="{AD5EC631-80F5-4199-97A8-9235F7EF3D0B}" destId="{06F16350-F725-4CED-A6E5-1493BF0F0501}" srcOrd="2" destOrd="0" parTransId="{A812FE83-0181-4E25-8F90-D03465689C7D}" sibTransId="{F05BFE8A-349F-477A-A5DE-CACE024B9684}"/>
    <dgm:cxn modelId="{4AFBD5B1-7FE5-4C18-963A-0CB877451B9B}" type="presOf" srcId="{AD5EC631-80F5-4199-97A8-9235F7EF3D0B}" destId="{77F53196-B90C-4071-A8EF-B8BA8F524AB1}" srcOrd="0" destOrd="0" presId="urn:microsoft.com/office/officeart/2008/layout/VerticalCurvedList"/>
    <dgm:cxn modelId="{ED25D291-F85A-41D8-A2A8-389D883AAB71}" type="presOf" srcId="{9D716BB7-0251-45BB-B8ED-9F8206202630}" destId="{E57A386C-3412-429B-8810-6705E7A13862}" srcOrd="0" destOrd="0" presId="urn:microsoft.com/office/officeart/2008/layout/VerticalCurvedList"/>
    <dgm:cxn modelId="{96172412-0DB2-49F9-A32B-CDBA8A29FB42}" srcId="{AD5EC631-80F5-4199-97A8-9235F7EF3D0B}" destId="{390796AC-67A3-4BF4-AF68-582355FCCA65}" srcOrd="0" destOrd="0" parTransId="{7413722A-89FC-4BE4-95AE-D89E53F7EF8A}" sibTransId="{D5BFBFDA-84ED-4B99-9CB5-8AB45CA9CD82}"/>
    <dgm:cxn modelId="{DE790060-CECE-4507-BD4B-0D850CCE8542}" type="presParOf" srcId="{77F53196-B90C-4071-A8EF-B8BA8F524AB1}" destId="{A834A0B9-A435-4ECA-B046-E37BC9644D17}" srcOrd="0" destOrd="0" presId="urn:microsoft.com/office/officeart/2008/layout/VerticalCurvedList"/>
    <dgm:cxn modelId="{0926F83A-1E0D-4B1D-AB9D-ECCEEED0B450}" type="presParOf" srcId="{A834A0B9-A435-4ECA-B046-E37BC9644D17}" destId="{D63FA5D5-4CCB-450B-A627-3039F6816AF3}" srcOrd="0" destOrd="0" presId="urn:microsoft.com/office/officeart/2008/layout/VerticalCurvedList"/>
    <dgm:cxn modelId="{2427A0E4-FBE3-46C8-9907-5A7E068FA9D0}" type="presParOf" srcId="{D63FA5D5-4CCB-450B-A627-3039F6816AF3}" destId="{05014268-9A5C-445D-ACB7-3BA38A08E71E}" srcOrd="0" destOrd="0" presId="urn:microsoft.com/office/officeart/2008/layout/VerticalCurvedList"/>
    <dgm:cxn modelId="{4BEC8847-DE5B-4C4A-A1A4-24449DA14C3D}" type="presParOf" srcId="{D63FA5D5-4CCB-450B-A627-3039F6816AF3}" destId="{95EA496A-322C-4ACA-9EF1-E26C2DA5D7D5}" srcOrd="1" destOrd="0" presId="urn:microsoft.com/office/officeart/2008/layout/VerticalCurvedList"/>
    <dgm:cxn modelId="{961FD3AC-980A-4A58-9790-C4751DF20C19}" type="presParOf" srcId="{D63FA5D5-4CCB-450B-A627-3039F6816AF3}" destId="{1E20EAA8-329F-4C50-9F8B-18C52BCD6624}" srcOrd="2" destOrd="0" presId="urn:microsoft.com/office/officeart/2008/layout/VerticalCurvedList"/>
    <dgm:cxn modelId="{EEB087A2-1140-410F-A1BC-4C731753EC10}" type="presParOf" srcId="{D63FA5D5-4CCB-450B-A627-3039F6816AF3}" destId="{4BC86DA6-382A-44A7-AFDB-6104E3FE8DA9}" srcOrd="3" destOrd="0" presId="urn:microsoft.com/office/officeart/2008/layout/VerticalCurvedList"/>
    <dgm:cxn modelId="{C66DF756-157A-48BB-A0BA-6DFDDF1EC313}" type="presParOf" srcId="{A834A0B9-A435-4ECA-B046-E37BC9644D17}" destId="{C5DAFA9D-E150-4963-957A-763B8BA26335}" srcOrd="1" destOrd="0" presId="urn:microsoft.com/office/officeart/2008/layout/VerticalCurvedList"/>
    <dgm:cxn modelId="{D811E218-11E4-4EEC-B956-3E18C706A7D1}" type="presParOf" srcId="{A834A0B9-A435-4ECA-B046-E37BC9644D17}" destId="{9E0637B7-3946-4F76-9BB6-060938CF2679}" srcOrd="2" destOrd="0" presId="urn:microsoft.com/office/officeart/2008/layout/VerticalCurvedList"/>
    <dgm:cxn modelId="{694C6880-7A79-4AFC-80B0-EB56D0B7BE64}" type="presParOf" srcId="{9E0637B7-3946-4F76-9BB6-060938CF2679}" destId="{E25312AB-CA8F-4B3B-BE3C-5570CBB5F8B2}" srcOrd="0" destOrd="0" presId="urn:microsoft.com/office/officeart/2008/layout/VerticalCurvedList"/>
    <dgm:cxn modelId="{39091CD0-4AA8-482F-B3E1-4DA7413B0F39}" type="presParOf" srcId="{A834A0B9-A435-4ECA-B046-E37BC9644D17}" destId="{D4394D3B-CC25-47E8-9B3B-31C5F769A78B}" srcOrd="3" destOrd="0" presId="urn:microsoft.com/office/officeart/2008/layout/VerticalCurvedList"/>
    <dgm:cxn modelId="{2912B919-CD92-42D1-98E6-E0B0B19524F2}" type="presParOf" srcId="{A834A0B9-A435-4ECA-B046-E37BC9644D17}" destId="{E4D2A948-EF4F-4FE0-92A3-2242EB307B2F}" srcOrd="4" destOrd="0" presId="urn:microsoft.com/office/officeart/2008/layout/VerticalCurvedList"/>
    <dgm:cxn modelId="{954316F0-534C-4434-8FEC-301258752C00}" type="presParOf" srcId="{E4D2A948-EF4F-4FE0-92A3-2242EB307B2F}" destId="{190B5DE6-5A79-4FF4-A47E-B34069413D7B}" srcOrd="0" destOrd="0" presId="urn:microsoft.com/office/officeart/2008/layout/VerticalCurvedList"/>
    <dgm:cxn modelId="{D7CF6011-FF34-4466-A7C8-62AF72CC8A5C}" type="presParOf" srcId="{A834A0B9-A435-4ECA-B046-E37BC9644D17}" destId="{7F4E6385-B5BB-4C55-9E58-F5BE1E4422BB}" srcOrd="5" destOrd="0" presId="urn:microsoft.com/office/officeart/2008/layout/VerticalCurvedList"/>
    <dgm:cxn modelId="{DC4AE5D6-9A13-465C-9010-C8E1E1A179EE}" type="presParOf" srcId="{A834A0B9-A435-4ECA-B046-E37BC9644D17}" destId="{7EBDAA80-794F-4560-90C7-8FDB118ED452}" srcOrd="6" destOrd="0" presId="urn:microsoft.com/office/officeart/2008/layout/VerticalCurvedList"/>
    <dgm:cxn modelId="{E6787E46-B815-49A3-8B6A-3EF389834EF7}" type="presParOf" srcId="{7EBDAA80-794F-4560-90C7-8FDB118ED452}" destId="{298DD6D5-E8D6-46F9-887E-634A1BDD23C0}" srcOrd="0" destOrd="0" presId="urn:microsoft.com/office/officeart/2008/layout/VerticalCurvedList"/>
    <dgm:cxn modelId="{2D3DD0D4-F141-4252-8170-38083AA5307F}" type="presParOf" srcId="{A834A0B9-A435-4ECA-B046-E37BC9644D17}" destId="{F2DC2A26-DBC4-4FE9-88A9-CE7540891DAD}" srcOrd="7" destOrd="0" presId="urn:microsoft.com/office/officeart/2008/layout/VerticalCurvedList"/>
    <dgm:cxn modelId="{3052A145-EC7E-45FE-9A9A-EF3627A52498}" type="presParOf" srcId="{A834A0B9-A435-4ECA-B046-E37BC9644D17}" destId="{E29F6D1C-5C85-4E82-AC04-743CB7555379}" srcOrd="8" destOrd="0" presId="urn:microsoft.com/office/officeart/2008/layout/VerticalCurvedList"/>
    <dgm:cxn modelId="{F79B45E3-FBE4-4C06-A5FF-14360F38C1E7}" type="presParOf" srcId="{E29F6D1C-5C85-4E82-AC04-743CB7555379}" destId="{053306BB-61AC-424F-B624-A17695AD2FF4}" srcOrd="0" destOrd="0" presId="urn:microsoft.com/office/officeart/2008/layout/VerticalCurvedList"/>
    <dgm:cxn modelId="{4853A56B-B484-42C4-8ADE-2CD52E70AA40}" type="presParOf" srcId="{A834A0B9-A435-4ECA-B046-E37BC9644D17}" destId="{45E011FC-4614-458C-8159-F0FC934AD07A}" srcOrd="9" destOrd="0" presId="urn:microsoft.com/office/officeart/2008/layout/VerticalCurvedList"/>
    <dgm:cxn modelId="{AA6323B8-D747-49D4-8C80-67724A39AA08}" type="presParOf" srcId="{A834A0B9-A435-4ECA-B046-E37BC9644D17}" destId="{E430A3D4-F9CD-4B8C-AD52-10A97AE0CF8D}" srcOrd="10" destOrd="0" presId="urn:microsoft.com/office/officeart/2008/layout/VerticalCurvedList"/>
    <dgm:cxn modelId="{75DC25EA-D337-4F64-B6F0-C7310FB28040}" type="presParOf" srcId="{E430A3D4-F9CD-4B8C-AD52-10A97AE0CF8D}" destId="{1CFD8DA8-8DF9-42DA-8774-A5EEAA1E535D}" srcOrd="0" destOrd="0" presId="urn:microsoft.com/office/officeart/2008/layout/VerticalCurvedList"/>
    <dgm:cxn modelId="{EE1FF277-5321-4A14-A03F-2F0B6E6BF3EC}" type="presParOf" srcId="{A834A0B9-A435-4ECA-B046-E37BC9644D17}" destId="{E57A386C-3412-429B-8810-6705E7A13862}" srcOrd="11" destOrd="0" presId="urn:microsoft.com/office/officeart/2008/layout/VerticalCurvedList"/>
    <dgm:cxn modelId="{64C587A6-C7A7-4A10-9054-AE02C24A5974}" type="presParOf" srcId="{A834A0B9-A435-4ECA-B046-E37BC9644D17}" destId="{38905FB4-D73F-4507-9AAB-AE4977A0A945}" srcOrd="12" destOrd="0" presId="urn:microsoft.com/office/officeart/2008/layout/VerticalCurvedList"/>
    <dgm:cxn modelId="{77E18C05-AA70-4727-837B-B0E387422749}" type="presParOf" srcId="{38905FB4-D73F-4507-9AAB-AE4977A0A945}" destId="{9D3303D4-44D1-4A26-BBD9-DE62A25CF675}"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R Server</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Python and Microsoft R</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dirty="0">
              <a:latin typeface="+mj-lt"/>
            </a:rPr>
            <a:t>SQL 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EF61B241-1C58-42A0-AA99-C7205597F1DD}" type="presOf" srcId="{0A19C907-DC89-4A44-BC87-828C3AD53B0F}" destId="{696755E5-2A53-964C-A033-F07E791D69CA}" srcOrd="0" destOrd="0" presId="urn:microsoft.com/office/officeart/2005/8/layout/list1"/>
    <dgm:cxn modelId="{8F8A1ABF-230B-4B11-A344-7BFEB461CFBC}" type="presOf" srcId="{50500199-1C20-487E-B437-A9E53F03FF77}" destId="{763A3345-5951-4D27-BE32-B9766C672E74}" srcOrd="1" destOrd="0" presId="urn:microsoft.com/office/officeart/2005/8/layout/list1"/>
    <dgm:cxn modelId="{7E3C46E6-356C-456D-941D-A7AA6642A80A}" type="presOf" srcId="{50500199-1C20-487E-B437-A9E53F03FF77}" destId="{509235D8-BF94-405B-9D37-45CACC1ECCC5}" srcOrd="0" destOrd="0" presId="urn:microsoft.com/office/officeart/2005/8/layout/list1"/>
    <dgm:cxn modelId="{6E2216F8-10E8-445C-A8E2-77159D15C026}" srcId="{6B5AFCFF-0413-5A47-8D14-0CD38DBD11E0}" destId="{E72E8D88-BE18-4CBB-9B67-6008D29D7077}" srcOrd="1" destOrd="0" parTransId="{69CD53B6-7163-4B8F-AC79-9AB07B3A0DC6}" sibTransId="{C2C00E5A-FC64-43EC-B642-3354B8AB4FC7}"/>
    <dgm:cxn modelId="{3A1B0DC1-CF51-4A20-B883-42F96AC1C5B1}" type="presOf" srcId="{8839BBE4-2D3F-6F4B-B15C-FA0E85776004}" destId="{42FD30AD-AEED-46BF-AA1E-98035ED09A14}" srcOrd="0" destOrd="0" presId="urn:microsoft.com/office/officeart/2005/8/layout/list1"/>
    <dgm:cxn modelId="{7A364714-BFCB-4206-B4E2-E5D228BDD333}" type="presOf" srcId="{4904CF5D-1164-B34E-92F3-2C598CE4BAF8}" destId="{EE4C4B62-8C5C-7844-AAB8-796CF2DE6A8C}" srcOrd="0" destOrd="0" presId="urn:microsoft.com/office/officeart/2005/8/layout/list1"/>
    <dgm:cxn modelId="{E827B686-B31E-41E8-81AC-CDADBE1BACCF}" type="presOf" srcId="{633CC8C3-C401-4E72-B64B-2C32F3B8EFF5}" destId="{696755E5-2A53-964C-A033-F07E791D69CA}" srcOrd="0" destOrd="3" presId="urn:microsoft.com/office/officeart/2005/8/layout/list1"/>
    <dgm:cxn modelId="{7CA46805-EE60-4920-BD56-DEB15CB89F70}" type="presOf" srcId="{03F2160B-B8D6-3E46-B2A2-0C35FF6BBD34}" destId="{CC1BB18B-B87B-9640-AA7C-10151CE1B699}" srcOrd="1" destOrd="0" presId="urn:microsoft.com/office/officeart/2005/8/layout/list1"/>
    <dgm:cxn modelId="{D176625C-35DE-814B-AEEF-8FAE0DE89B83}" srcId="{669A9F4D-AEB0-214D-8860-3A37A6217F00}" destId="{6B5AFCFF-0413-5A47-8D14-0CD38DBD11E0}" srcOrd="1" destOrd="0" parTransId="{F46C267E-BE7A-474F-B742-267FD30A1D90}" sibTransId="{5CCBD99D-240E-644C-BDC5-36A8862638C0}"/>
    <dgm:cxn modelId="{133D6AE0-C4A0-4AFD-9A79-ACB31CD17128}" srcId="{6B5AFCFF-0413-5A47-8D14-0CD38DBD11E0}" destId="{0A19C907-DC89-4A44-BC87-828C3AD53B0F}" srcOrd="0" destOrd="0" parTransId="{1B557E19-F3C4-4CCA-8F60-1E9A9BFDB029}" sibTransId="{4FD3E1B1-976E-4B0E-8BCF-136830F21AEA}"/>
    <dgm:cxn modelId="{861AABED-7E80-7746-B9DB-4DB2B954C273}" srcId="{50500199-1C20-487E-B437-A9E53F03FF77}" destId="{8839BBE4-2D3F-6F4B-B15C-FA0E85776004}" srcOrd="0" destOrd="0" parTransId="{8DDF8CB2-AB58-E44A-947A-941830444E3E}" sibTransId="{A7A834D4-BD10-554C-937C-1F0562ED2946}"/>
    <dgm:cxn modelId="{624CC8DA-8532-4A45-93F1-3364153298CE}" type="presOf" srcId="{669A9F4D-AEB0-214D-8860-3A37A6217F00}" destId="{AFDEF3D0-366F-6F45-A0B0-42AA7143D72A}" srcOrd="0" destOrd="0" presId="urn:microsoft.com/office/officeart/2005/8/layout/list1"/>
    <dgm:cxn modelId="{EEBB8691-60DF-4859-8838-6857CE527AB4}" type="presOf" srcId="{D8C0A8BA-1C3D-E54B-BFAA-CA37492C5C60}" destId="{42FD30AD-AEED-46BF-AA1E-98035ED09A14}" srcOrd="0" destOrd="1"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D482E4CA-2059-467E-AAE3-2040D8446D0A}" type="presOf" srcId="{6B5AFCFF-0413-5A47-8D14-0CD38DBD11E0}" destId="{25EFDF05-A6D2-1046-9B07-112CFB09029D}" srcOrd="1" destOrd="0" presId="urn:microsoft.com/office/officeart/2005/8/layout/list1"/>
    <dgm:cxn modelId="{2F0ADB58-D194-4860-A2FF-0CE4ACF4D326}" srcId="{6B5AFCFF-0413-5A47-8D14-0CD38DBD11E0}" destId="{08FCFBD7-8A8C-4717-B9FD-3643C56E85F8}" srcOrd="2" destOrd="0" parTransId="{2CF02CA9-20A3-4993-9A8C-E04A8CA72CFE}" sibTransId="{F8E634D5-1D12-421E-B0D4-5977902C282D}"/>
    <dgm:cxn modelId="{8930FC09-AE94-430D-A156-580C87E8BC41}" type="presOf" srcId="{90A80509-836E-EB41-B813-845319ACF31B}" destId="{EE4C4B62-8C5C-7844-AAB8-796CF2DE6A8C}" srcOrd="0" destOrd="1" presId="urn:microsoft.com/office/officeart/2005/8/layout/list1"/>
    <dgm:cxn modelId="{15AA4CA5-184B-164F-AF73-A842E23304A2}" srcId="{50500199-1C20-487E-B437-A9E53F03FF77}" destId="{D8C0A8BA-1C3D-E54B-BFAA-CA37492C5C60}" srcOrd="1" destOrd="0" parTransId="{5AC8E379-EF3C-374C-B881-1A48DAE2D574}" sibTransId="{D2C981AB-798D-D341-957A-C91FC11A36BD}"/>
    <dgm:cxn modelId="{DD53E735-488B-0244-BA22-89DD3605862F}" srcId="{03F2160B-B8D6-3E46-B2A2-0C35FF6BBD34}" destId="{90A80509-836E-EB41-B813-845319ACF31B}" srcOrd="1" destOrd="0" parTransId="{0DCCC00E-8D76-4042-BC43-1C3B1D0B585F}" sibTransId="{42D039D6-2A48-964D-88A8-E4ACF1E6E7A5}"/>
    <dgm:cxn modelId="{C1ABEB6B-877F-4F91-823D-26532A58D239}" type="presOf" srcId="{6B5AFCFF-0413-5A47-8D14-0CD38DBD11E0}" destId="{48CB4575-940D-ED4D-85E0-2C17E2D5DF83}" srcOrd="0" destOrd="0" presId="urn:microsoft.com/office/officeart/2005/8/layout/list1"/>
    <dgm:cxn modelId="{0AC3B460-BBCF-4FB8-95DB-7287404393A3}" srcId="{669A9F4D-AEB0-214D-8860-3A37A6217F00}" destId="{50500199-1C20-487E-B437-A9E53F03FF77}" srcOrd="2" destOrd="0" parTransId="{2FAE0617-6CA0-49A1-B9BF-F01B3E64A617}" sibTransId="{ED933EB8-2F17-4452-A56A-4FB72A3E5FA6}"/>
    <dgm:cxn modelId="{6C3D12DD-ADC9-49FC-AB62-E74E3154C13C}" type="presOf" srcId="{08FCFBD7-8A8C-4717-B9FD-3643C56E85F8}" destId="{696755E5-2A53-964C-A033-F07E791D69CA}" srcOrd="0" destOrd="2" presId="urn:microsoft.com/office/officeart/2005/8/layout/list1"/>
    <dgm:cxn modelId="{77F87FA4-5AA6-FF45-8D12-D75AC8CD5734}" srcId="{03F2160B-B8D6-3E46-B2A2-0C35FF6BBD34}" destId="{4904CF5D-1164-B34E-92F3-2C598CE4BAF8}" srcOrd="0" destOrd="0" parTransId="{BCEA0ADB-A29F-E746-967D-8EE8C758D4CB}" sibTransId="{933AC4A8-7F63-4B46-AA08-7E8E6BF1C883}"/>
    <dgm:cxn modelId="{282EFC31-9E3A-4985-B188-1DB2C2E16EC1}" type="presOf" srcId="{E72E8D88-BE18-4CBB-9B67-6008D29D7077}" destId="{696755E5-2A53-964C-A033-F07E791D69CA}" srcOrd="0" destOrd="1" presId="urn:microsoft.com/office/officeart/2005/8/layout/list1"/>
    <dgm:cxn modelId="{DA4E087C-D4D1-4E26-9361-8D76511911E9}" type="presOf" srcId="{03F2160B-B8D6-3E46-B2A2-0C35FF6BBD34}" destId="{799B8D7F-321A-184D-8DC1-BB7CD9DD35AB}"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Define Objectives</a:t>
          </a:r>
          <a:endParaRPr lang="en-US" sz="2000" kern="1200" dirty="0">
            <a:solidFill>
              <a:schemeClr val="bg2"/>
            </a:solidFill>
            <a:latin typeface="+mj-lt"/>
          </a:endParaRPr>
        </a:p>
        <a:p>
          <a:pPr marL="228600" lvl="1" indent="-228600" algn="l" defTabSz="889000">
            <a:lnSpc>
              <a:spcPct val="90000"/>
            </a:lnSpc>
            <a:spcBef>
              <a:spcPct val="0"/>
            </a:spcBef>
            <a:spcAft>
              <a:spcPct val="15000"/>
            </a:spcAft>
            <a:buChar char="•"/>
          </a:pPr>
          <a:r>
            <a:rPr lang="en-US" sz="2000" kern="1200">
              <a:solidFill>
                <a:schemeClr val="bg2"/>
              </a:solidFill>
              <a:latin typeface="+mj-lt"/>
            </a:rPr>
            <a:t>Identify Data Sources</a:t>
          </a:r>
          <a:endParaRPr lang="en-US" sz="2000" kern="1200" dirty="0">
            <a:solidFill>
              <a:schemeClr val="bg2"/>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Business Understanding</a:t>
          </a:r>
          <a:endParaRPr lang="en-US" sz="3200" kern="1200" dirty="0">
            <a:solidFill>
              <a:schemeClr val="bg2"/>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Data Acquisition and Understanding</a:t>
          </a:r>
          <a:endParaRPr lang="en-US" sz="3200" kern="1200" dirty="0">
            <a:solidFill>
              <a:schemeClr val="bg2"/>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bg2"/>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Modeling</a:t>
          </a:r>
          <a:endParaRPr lang="en-US" sz="3200" kern="1200" dirty="0">
            <a:solidFill>
              <a:schemeClr val="bg2"/>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Operationalize</a:t>
          </a:r>
          <a:endParaRPr lang="en-US" sz="2000" kern="1200" dirty="0">
            <a:solidFill>
              <a:schemeClr val="bg2"/>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Deployment</a:t>
          </a:r>
          <a:endParaRPr lang="en-US" sz="3200" kern="1200" dirty="0">
            <a:solidFill>
              <a:schemeClr val="bg2"/>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Customer Acceptance</a:t>
          </a:r>
          <a:endParaRPr lang="en-US" sz="3200" kern="1200" dirty="0">
            <a:solidFill>
              <a:schemeClr val="bg2"/>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Information Management</a:t>
          </a:r>
          <a:endParaRPr lang="en-US" sz="2000" kern="1200" dirty="0">
            <a:solidFill>
              <a:schemeClr val="bg2"/>
            </a:solidFill>
          </a:endParaRP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Data Catalog</a:t>
          </a:r>
        </a:p>
        <a:p>
          <a:pPr marL="228600" lvl="1" indent="-228600" algn="l" defTabSz="889000">
            <a:lnSpc>
              <a:spcPct val="90000"/>
            </a:lnSpc>
            <a:spcBef>
              <a:spcPct val="0"/>
            </a:spcBef>
            <a:spcAft>
              <a:spcPct val="15000"/>
            </a:spcAft>
            <a:buChar char="•"/>
          </a:pPr>
          <a:r>
            <a:rPr lang="en-US" sz="2000" kern="1200" dirty="0">
              <a:solidFill>
                <a:schemeClr val="bg2"/>
              </a:solidFill>
            </a:rPr>
            <a:t>Data Factory</a:t>
          </a:r>
        </a:p>
        <a:p>
          <a:pPr marL="228600" lvl="1" indent="-228600" algn="l" defTabSz="889000">
            <a:lnSpc>
              <a:spcPct val="90000"/>
            </a:lnSpc>
            <a:spcBef>
              <a:spcPct val="0"/>
            </a:spcBef>
            <a:spcAft>
              <a:spcPct val="15000"/>
            </a:spcAft>
            <a:buChar char="•"/>
          </a:pPr>
          <a:r>
            <a:rPr lang="en-US" sz="2000" kern="1200" dirty="0">
              <a:solidFill>
                <a:schemeClr val="bg2"/>
              </a:solidFill>
            </a:rPr>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Big Data</a:t>
          </a:r>
          <a:endParaRPr lang="en-US" sz="2000" kern="1200" dirty="0">
            <a:solidFill>
              <a:schemeClr val="bg2"/>
            </a:solidFill>
          </a:endParaRP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Azure Storage</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SQL Data Warehouse</a:t>
          </a:r>
        </a:p>
        <a:p>
          <a:pPr marL="228600" lvl="1" indent="-228600" algn="l" defTabSz="889000">
            <a:lnSpc>
              <a:spcPct val="90000"/>
            </a:lnSpc>
            <a:spcBef>
              <a:spcPct val="0"/>
            </a:spcBef>
            <a:spcAft>
              <a:spcPct val="15000"/>
            </a:spcAft>
            <a:buChar char="•"/>
          </a:pPr>
          <a:r>
            <a:rPr lang="en-US" sz="2000" kern="1200" dirty="0">
              <a:solidFill>
                <a:schemeClr val="bg2"/>
              </a:solidFill>
            </a:rPr>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Intelligence and Advanced Analytics</a:t>
          </a:r>
          <a:endParaRPr lang="en-US" sz="2000" kern="1200" dirty="0">
            <a:solidFill>
              <a:schemeClr val="bg2"/>
            </a:solidFill>
          </a:endParaRP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Cortana, Bot Service, Cognitive Framework</a:t>
          </a:r>
        </a:p>
        <a:p>
          <a:pPr marL="228600" lvl="1" indent="-228600" algn="l" defTabSz="889000">
            <a:lnSpc>
              <a:spcPct val="90000"/>
            </a:lnSpc>
            <a:spcBef>
              <a:spcPct val="0"/>
            </a:spcBef>
            <a:spcAft>
              <a:spcPct val="15000"/>
            </a:spcAft>
            <a:buChar char="•"/>
          </a:pPr>
          <a:r>
            <a:rPr lang="en-US" sz="2000" b="1" kern="1200" dirty="0">
              <a:solidFill>
                <a:srgbClr val="0070C0"/>
              </a:solidFill>
            </a:rPr>
            <a:t>Machine Learning</a:t>
          </a:r>
        </a:p>
        <a:p>
          <a:pPr marL="228600" lvl="1" indent="-228600" algn="l" defTabSz="889000">
            <a:lnSpc>
              <a:spcPct val="90000"/>
            </a:lnSpc>
            <a:spcBef>
              <a:spcPct val="0"/>
            </a:spcBef>
            <a:spcAft>
              <a:spcPct val="15000"/>
            </a:spcAft>
            <a:buChar char="•"/>
          </a:pPr>
          <a:r>
            <a:rPr lang="en-US" sz="2000" b="1" kern="1200" dirty="0">
              <a:solidFill>
                <a:srgbClr val="0070C0"/>
              </a:solidFill>
            </a:rPr>
            <a:t>HDInsight</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Stream Analytics</a:t>
          </a:r>
        </a:p>
        <a:p>
          <a:pPr marL="228600" lvl="1" indent="-228600" algn="l" defTabSz="889000">
            <a:lnSpc>
              <a:spcPct val="90000"/>
            </a:lnSpc>
            <a:spcBef>
              <a:spcPct val="0"/>
            </a:spcBef>
            <a:spcAft>
              <a:spcPct val="15000"/>
            </a:spcAft>
            <a:buChar char="•"/>
          </a:pPr>
          <a:r>
            <a:rPr lang="en-US" sz="2000" kern="1200" dirty="0">
              <a:solidFill>
                <a:schemeClr val="bg2"/>
              </a:solidFill>
            </a:rPr>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Visualization</a:t>
          </a:r>
          <a:endParaRPr lang="en-US" sz="2000" kern="1200" dirty="0">
            <a:solidFill>
              <a:schemeClr val="bg2"/>
            </a:solidFill>
          </a:endParaRP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Power BI</a:t>
          </a:r>
        </a:p>
        <a:p>
          <a:pPr marL="228600" lvl="1" indent="-228600" algn="l" defTabSz="889000">
            <a:lnSpc>
              <a:spcPct val="90000"/>
            </a:lnSpc>
            <a:spcBef>
              <a:spcPct val="0"/>
            </a:spcBef>
            <a:spcAft>
              <a:spcPct val="15000"/>
            </a:spcAft>
            <a:buChar char="•"/>
          </a:pPr>
          <a:r>
            <a:rPr lang="en-US" sz="2000" b="1" kern="1200" dirty="0">
              <a:solidFill>
                <a:srgbClr val="0070C0"/>
              </a:solidFill>
            </a:rPr>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Solutions</a:t>
          </a:r>
          <a:endParaRPr lang="en-US" sz="2000" kern="1200" dirty="0">
            <a:solidFill>
              <a:schemeClr val="bg2"/>
            </a:solidFill>
          </a:endParaRP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b="1" kern="1200" dirty="0">
              <a:solidFill>
                <a:srgbClr val="0070C0"/>
              </a:solidFill>
            </a:rPr>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a:t>Account security</a:t>
          </a:r>
          <a:endParaRPr lang="en-US" sz="1500" kern="1200" dirty="0"/>
        </a:p>
        <a:p>
          <a:pPr marL="114300" lvl="1" indent="-114300" algn="l" defTabSz="666750">
            <a:lnSpc>
              <a:spcPct val="90000"/>
            </a:lnSpc>
            <a:spcBef>
              <a:spcPct val="0"/>
            </a:spcBef>
            <a:spcAft>
              <a:spcPct val="15000"/>
            </a:spcAft>
            <a:buChar char="•"/>
          </a:pPr>
          <a:r>
            <a:rPr lang="en-US" sz="1500" kern="1200"/>
            <a:t>Cost management</a:t>
          </a:r>
          <a:endParaRPr lang="en-US" sz="1500" kern="1200" dirty="0"/>
        </a:p>
        <a:p>
          <a:pPr marL="114300" lvl="1" indent="-114300" algn="l" defTabSz="666750">
            <a:lnSpc>
              <a:spcPct val="90000"/>
            </a:lnSpc>
            <a:spcBef>
              <a:spcPct val="0"/>
            </a:spcBef>
            <a:spcAft>
              <a:spcPct val="15000"/>
            </a:spcAft>
            <a:buChar char="•"/>
          </a:pPr>
          <a:r>
            <a:rPr lang="en-US" sz="1500" kern="1200"/>
            <a:t>Scheduling</a:t>
          </a:r>
          <a:endParaRPr lang="en-US" sz="1500" kern="1200" dirty="0"/>
        </a:p>
        <a:p>
          <a:pPr marL="114300" lvl="1" indent="-114300" algn="l" defTabSz="666750">
            <a:lnSpc>
              <a:spcPct val="90000"/>
            </a:lnSpc>
            <a:spcBef>
              <a:spcPct val="0"/>
            </a:spcBef>
            <a:spcAft>
              <a:spcPct val="15000"/>
            </a:spcAft>
            <a:buChar char="•"/>
          </a:pPr>
          <a:r>
            <a:rPr lang="en-US" sz="1500" kern="1200"/>
            <a:t>Migration</a:t>
          </a:r>
          <a:endParaRPr lang="en-US" sz="1500" kern="1200" dirty="0"/>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endParaRPr lang="en-US" sz="1500" kern="1200" dirty="0"/>
        </a:p>
        <a:p>
          <a:pPr marL="114300" lvl="1" indent="-114300" algn="l" defTabSz="666750">
            <a:lnSpc>
              <a:spcPct val="90000"/>
            </a:lnSpc>
            <a:spcBef>
              <a:spcPct val="0"/>
            </a:spcBef>
            <a:spcAft>
              <a:spcPct val="15000"/>
            </a:spcAft>
            <a:buChar char="•"/>
          </a:pPr>
          <a:r>
            <a:rPr lang="en-US" sz="1500" kern="1200"/>
            <a:t>Optimization</a:t>
          </a:r>
          <a:endParaRPr lang="en-US" sz="1500" kern="1200" dirty="0"/>
        </a:p>
        <a:p>
          <a:pPr marL="114300" lvl="1" indent="-114300" algn="l" defTabSz="666750">
            <a:lnSpc>
              <a:spcPct val="90000"/>
            </a:lnSpc>
            <a:spcBef>
              <a:spcPct val="0"/>
            </a:spcBef>
            <a:spcAft>
              <a:spcPct val="15000"/>
            </a:spcAft>
            <a:buChar char="•"/>
          </a:pPr>
          <a:r>
            <a:rPr lang="en-US" sz="1500" kern="1200"/>
            <a:t>Regulatory requirements</a:t>
          </a:r>
          <a:endParaRPr lang="en-US" sz="1500" kern="1200" dirty="0"/>
        </a:p>
        <a:p>
          <a:pPr marL="114300" lvl="1" indent="-114300" algn="l" defTabSz="666750">
            <a:lnSpc>
              <a:spcPct val="90000"/>
            </a:lnSpc>
            <a:spcBef>
              <a:spcPct val="0"/>
            </a:spcBef>
            <a:spcAft>
              <a:spcPct val="15000"/>
            </a:spcAft>
            <a:buChar char="•"/>
          </a:pPr>
          <a:r>
            <a:rPr lang="en-US" sz="1500" kern="1200"/>
            <a:t>Networking and Hybrid</a:t>
          </a:r>
          <a:endParaRPr lang="en-US" sz="1500" kern="1200" dirty="0"/>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endParaRPr lang="en-US" sz="2000" b="0" kern="1200" dirty="0"/>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endParaRPr lang="en-US" sz="1500" kern="1200" dirty="0"/>
        </a:p>
        <a:p>
          <a:pPr marL="114300" lvl="1" indent="-114300" algn="l" defTabSz="666750">
            <a:lnSpc>
              <a:spcPct val="90000"/>
            </a:lnSpc>
            <a:spcBef>
              <a:spcPct val="0"/>
            </a:spcBef>
            <a:spcAft>
              <a:spcPct val="15000"/>
            </a:spcAft>
            <a:buChar char="•"/>
          </a:pPr>
          <a:r>
            <a:rPr lang="en-US" sz="1500" kern="1200"/>
            <a:t>Groups for monitoring and billing</a:t>
          </a:r>
          <a:endParaRPr lang="en-US" sz="1500" kern="1200" dirty="0"/>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endParaRPr lang="en-US" sz="2000" b="0" kern="1200" dirty="0"/>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endParaRPr lang="en-US" sz="1500" kern="1200" dirty="0"/>
        </a:p>
        <a:p>
          <a:pPr marL="114300" lvl="1" indent="-114300" algn="l" defTabSz="666750">
            <a:lnSpc>
              <a:spcPct val="90000"/>
            </a:lnSpc>
            <a:spcBef>
              <a:spcPct val="0"/>
            </a:spcBef>
            <a:spcAft>
              <a:spcPct val="15000"/>
            </a:spcAft>
            <a:buChar char="•"/>
          </a:pPr>
          <a:r>
            <a:rPr lang="en-US" sz="1500" kern="1200"/>
            <a:t>Recovery strategies</a:t>
          </a:r>
          <a:endParaRPr lang="en-US" sz="1500" kern="1200" dirty="0"/>
        </a:p>
        <a:p>
          <a:pPr marL="114300" lvl="1" indent="-114300" algn="l" defTabSz="666750">
            <a:lnSpc>
              <a:spcPct val="90000"/>
            </a:lnSpc>
            <a:spcBef>
              <a:spcPct val="0"/>
            </a:spcBef>
            <a:spcAft>
              <a:spcPct val="15000"/>
            </a:spcAft>
            <a:buChar char="•"/>
          </a:pPr>
          <a:r>
            <a:rPr lang="en-US" sz="1500" kern="1200"/>
            <a:t>Outage fallbacks</a:t>
          </a:r>
          <a:endParaRPr lang="en-US" sz="1500" kern="1200" dirty="0"/>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endParaRPr lang="en-US" sz="1500" kern="1200" dirty="0"/>
        </a:p>
        <a:p>
          <a:pPr marL="114300" lvl="1" indent="-114300" algn="l" defTabSz="666750">
            <a:lnSpc>
              <a:spcPct val="90000"/>
            </a:lnSpc>
            <a:spcBef>
              <a:spcPct val="0"/>
            </a:spcBef>
            <a:spcAft>
              <a:spcPct val="15000"/>
            </a:spcAft>
            <a:buChar char="•"/>
          </a:pPr>
          <a:r>
            <a:rPr lang="en-US" sz="1500" kern="1200"/>
            <a:t>Report distribution</a:t>
          </a:r>
          <a:endParaRPr lang="en-US" sz="1500" kern="1200" dirty="0"/>
        </a:p>
        <a:p>
          <a:pPr marL="114300" lvl="1" indent="-114300" algn="l" defTabSz="666750">
            <a:lnSpc>
              <a:spcPct val="90000"/>
            </a:lnSpc>
            <a:spcBef>
              <a:spcPct val="0"/>
            </a:spcBef>
            <a:spcAft>
              <a:spcPct val="15000"/>
            </a:spcAft>
            <a:buChar char="•"/>
          </a:pPr>
          <a:r>
            <a:rPr lang="en-US" sz="1500" kern="1200"/>
            <a:t>Automated alerts</a:t>
          </a:r>
          <a:endParaRPr lang="en-US" sz="1500" kern="1200" dirty="0"/>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endParaRPr lang="en-US" sz="2000" kern="1200" dirty="0"/>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A496A-322C-4ACA-9EF1-E26C2DA5D7D5}">
      <dsp:nvSpPr>
        <dsp:cNvPr id="0" name=""/>
        <dsp:cNvSpPr/>
      </dsp:nvSpPr>
      <dsp:spPr>
        <a:xfrm>
          <a:off x="-6249911" y="-956099"/>
          <a:ext cx="7439520" cy="7439520"/>
        </a:xfrm>
        <a:prstGeom prst="blockArc">
          <a:avLst>
            <a:gd name="adj1" fmla="val 18900000"/>
            <a:gd name="adj2" fmla="val 2700000"/>
            <a:gd name="adj3" fmla="val 29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5DAFA9D-E150-4963-957A-763B8BA26335}">
      <dsp:nvSpPr>
        <dsp:cNvPr id="0" name=""/>
        <dsp:cNvSpPr/>
      </dsp:nvSpPr>
      <dsp:spPr>
        <a:xfrm>
          <a:off x="442928" y="291068"/>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understanding/exploration</a:t>
          </a:r>
        </a:p>
      </dsp:txBody>
      <dsp:txXfrm>
        <a:off x="442928" y="291068"/>
        <a:ext cx="10261046" cy="581916"/>
      </dsp:txXfrm>
    </dsp:sp>
    <dsp:sp modelId="{E25312AB-CA8F-4B3B-BE3C-5570CBB5F8B2}">
      <dsp:nvSpPr>
        <dsp:cNvPr id="0" name=""/>
        <dsp:cNvSpPr/>
      </dsp:nvSpPr>
      <dsp:spPr>
        <a:xfrm>
          <a:off x="79230" y="218329"/>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D4394D3B-CC25-47E8-9B3B-31C5F769A78B}">
      <dsp:nvSpPr>
        <dsp:cNvPr id="0" name=""/>
        <dsp:cNvSpPr/>
      </dsp:nvSpPr>
      <dsp:spPr>
        <a:xfrm>
          <a:off x="921594" y="116383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Statistical analysis</a:t>
          </a:r>
        </a:p>
      </dsp:txBody>
      <dsp:txXfrm>
        <a:off x="921594" y="1163832"/>
        <a:ext cx="9782380" cy="581916"/>
      </dsp:txXfrm>
    </dsp:sp>
    <dsp:sp modelId="{190B5DE6-5A79-4FF4-A47E-B34069413D7B}">
      <dsp:nvSpPr>
        <dsp:cNvPr id="0" name=""/>
        <dsp:cNvSpPr/>
      </dsp:nvSpPr>
      <dsp:spPr>
        <a:xfrm>
          <a:off x="557896" y="109109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F4E6385-B5BB-4C55-9E58-F5BE1E4422BB}">
      <dsp:nvSpPr>
        <dsp:cNvPr id="0" name=""/>
        <dsp:cNvSpPr/>
      </dsp:nvSpPr>
      <dsp:spPr>
        <a:xfrm>
          <a:off x="1140476" y="2036597"/>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Data “wrangling”</a:t>
          </a:r>
        </a:p>
      </dsp:txBody>
      <dsp:txXfrm>
        <a:off x="1140476" y="2036597"/>
        <a:ext cx="9563498" cy="581916"/>
      </dsp:txXfrm>
    </dsp:sp>
    <dsp:sp modelId="{298DD6D5-E8D6-46F9-887E-634A1BDD23C0}">
      <dsp:nvSpPr>
        <dsp:cNvPr id="0" name=""/>
        <dsp:cNvSpPr/>
      </dsp:nvSpPr>
      <dsp:spPr>
        <a:xfrm>
          <a:off x="776778" y="196385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F2DC2A26-DBC4-4FE9-88A9-CE7540891DAD}">
      <dsp:nvSpPr>
        <dsp:cNvPr id="0" name=""/>
        <dsp:cNvSpPr/>
      </dsp:nvSpPr>
      <dsp:spPr>
        <a:xfrm>
          <a:off x="1140476" y="2908808"/>
          <a:ext cx="9563498"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Machine Learning</a:t>
          </a:r>
        </a:p>
      </dsp:txBody>
      <dsp:txXfrm>
        <a:off x="1140476" y="2908808"/>
        <a:ext cx="9563498" cy="581916"/>
      </dsp:txXfrm>
    </dsp:sp>
    <dsp:sp modelId="{053306BB-61AC-424F-B624-A17695AD2FF4}">
      <dsp:nvSpPr>
        <dsp:cNvPr id="0" name=""/>
        <dsp:cNvSpPr/>
      </dsp:nvSpPr>
      <dsp:spPr>
        <a:xfrm>
          <a:off x="776778" y="2836068"/>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5E011FC-4614-458C-8159-F0FC934AD07A}">
      <dsp:nvSpPr>
        <dsp:cNvPr id="0" name=""/>
        <dsp:cNvSpPr/>
      </dsp:nvSpPr>
      <dsp:spPr>
        <a:xfrm>
          <a:off x="921594" y="3781572"/>
          <a:ext cx="9782380"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Graphical presentation</a:t>
          </a:r>
        </a:p>
      </dsp:txBody>
      <dsp:txXfrm>
        <a:off x="921594" y="3781572"/>
        <a:ext cx="9782380" cy="581916"/>
      </dsp:txXfrm>
    </dsp:sp>
    <dsp:sp modelId="{1CFD8DA8-8DF9-42DA-8774-A5EEAA1E535D}">
      <dsp:nvSpPr>
        <dsp:cNvPr id="0" name=""/>
        <dsp:cNvSpPr/>
      </dsp:nvSpPr>
      <dsp:spPr>
        <a:xfrm>
          <a:off x="557896" y="3708833"/>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E57A386C-3412-429B-8810-6705E7A13862}">
      <dsp:nvSpPr>
        <dsp:cNvPr id="0" name=""/>
        <dsp:cNvSpPr/>
      </dsp:nvSpPr>
      <dsp:spPr>
        <a:xfrm>
          <a:off x="442928" y="4654336"/>
          <a:ext cx="10261046" cy="581916"/>
        </a:xfrm>
        <a:prstGeom prst="rect">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61896" tIns="71120" rIns="71120" bIns="71120" numCol="1" spcCol="1270" anchor="ctr" anchorCtr="0">
          <a:noAutofit/>
        </a:bodyPr>
        <a:lstStyle/>
        <a:p>
          <a:pPr marL="0" lvl="0" indent="0" algn="l" defTabSz="1244600">
            <a:lnSpc>
              <a:spcPct val="90000"/>
            </a:lnSpc>
            <a:spcBef>
              <a:spcPct val="0"/>
            </a:spcBef>
            <a:spcAft>
              <a:spcPct val="35000"/>
            </a:spcAft>
            <a:buNone/>
          </a:pPr>
          <a:r>
            <a:rPr lang="en-US" sz="2800" kern="1200" dirty="0"/>
            <a:t>Text analysis</a:t>
          </a:r>
        </a:p>
      </dsp:txBody>
      <dsp:txXfrm>
        <a:off x="442928" y="4654336"/>
        <a:ext cx="10261046" cy="581916"/>
      </dsp:txXfrm>
    </dsp:sp>
    <dsp:sp modelId="{9D3303D4-44D1-4A26-BBD9-DE62A25CF675}">
      <dsp:nvSpPr>
        <dsp:cNvPr id="0" name=""/>
        <dsp:cNvSpPr/>
      </dsp:nvSpPr>
      <dsp:spPr>
        <a:xfrm>
          <a:off x="79230" y="4581597"/>
          <a:ext cx="727395" cy="727395"/>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Server</a:t>
          </a: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Python and Microsoft R</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5/22/2017 1:04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tiff>
</file>

<file path=ppt/media/image11.jpg>
</file>

<file path=ppt/media/image12.png>
</file>

<file path=ppt/media/image13.png>
</file>

<file path=ppt/media/image14.png>
</file>

<file path=ppt/media/image17.png>
</file>

<file path=ppt/media/image18.png>
</file>

<file path=ppt/media/image2.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4.png>
</file>

<file path=ppt/media/image5.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-http://cortanaanalytics.com </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https://mran.revolutionanalytics.com/documents/what-is-r/</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In </a:t>
            </a:r>
            <a:r>
              <a:rPr lang="en-US" sz="2000" dirty="0" err="1"/>
              <a:t>Youtube</a:t>
            </a:r>
            <a:r>
              <a:rPr lang="en-US" sz="2000" dirty="0"/>
              <a:t> - https://www.youtube.com/user/thelearnr </a:t>
            </a:r>
          </a:p>
          <a:p>
            <a:pPr marL="228600" indent="-228600">
              <a:buFont typeface="+mj-lt"/>
              <a:buAutoNum type="arabicPeriod"/>
            </a:pPr>
            <a:r>
              <a:rPr lang="en-US" sz="2000" dirty="0"/>
              <a:t>R Links - http://www.datasciencecentral.com/m/discussion?id=6448529%3ATopic%3A280135</a:t>
            </a:r>
          </a:p>
          <a:p>
            <a:pPr marL="228600" indent="-228600">
              <a:buFont typeface="+mj-lt"/>
              <a:buAutoNum type="arabicPeriod"/>
            </a:pPr>
            <a:r>
              <a:rPr lang="en-US" sz="2000" dirty="0"/>
              <a:t>R resources - https://msdn.microsoft.com/en-us/microsoft-r/microsoft-r-more-resources</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https://mran.revolutionanalytics.com/documents/what-is-r/</a:t>
            </a:r>
          </a:p>
          <a:p>
            <a:pPr marL="228600" indent="-228600">
              <a:buFont typeface="+mj-lt"/>
              <a:buAutoNum type="arabicPeriod"/>
            </a:pPr>
            <a:r>
              <a:rPr lang="en-US" dirty="0"/>
              <a:t>Working with R Data Types - https://msdn.microsoft.com/en-us/library/mt590948.aspx</a:t>
            </a:r>
          </a:p>
          <a:p>
            <a:pPr marL="228600" indent="-228600">
              <a:buFont typeface="+mj-lt"/>
              <a:buAutoNum type="arabicPeriod"/>
            </a:pPr>
            <a:r>
              <a:rPr lang="en-US" dirty="0"/>
              <a:t>SQL Server Data Types: https://docs.microsoft.com/en-us/sql/t-sql/data-types/data-types-transact-sql</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Use an Azure Account. (</a:t>
            </a:r>
            <a:r>
              <a:rPr lang="en-US" sz="1600" kern="1200" baseline="0" dirty="0">
                <a:solidFill>
                  <a:schemeClr val="tx1"/>
                </a:solidFill>
              </a:rPr>
              <a:t>go here for a free account </a:t>
            </a:r>
            <a:r>
              <a:rPr lang="en-US" sz="1600" dirty="0"/>
              <a:t>- https://azure.microsoft.com/en-us/free/ </a:t>
            </a:r>
            <a:r>
              <a:rPr lang="en-US" sz="1600" kern="1200" baseline="0" dirty="0">
                <a:solidFill>
                  <a:schemeClr val="tx1"/>
                </a:solidFill>
              </a:rPr>
              <a:t>You will need a credit card, but you will not be charged) </a:t>
            </a:r>
          </a:p>
          <a:p>
            <a:pPr marL="560162" lvl="1" indent="-342900">
              <a:buFont typeface="+mj-lt"/>
              <a:buAutoNum type="alphaLcParenR"/>
              <a:defRPr/>
            </a:pPr>
            <a:r>
              <a:rPr lang="en-US" sz="1600" kern="1200" baseline="0" dirty="0">
                <a:solidFill>
                  <a:schemeClr val="tx1"/>
                </a:solidFill>
              </a:rPr>
              <a:t>Log in to the Azure </a:t>
            </a:r>
            <a:r>
              <a:rPr lang="en-US" sz="1600" dirty="0"/>
              <a:t>Portal -https://ms.portal.azure.com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Windows Data Science Virtual Machine (use at least 2 Processors, around 6GB of RAM, and use HDD not SSD – larger systems will perform faster but will cost more per hour</a:t>
            </a:r>
            <a:r>
              <a:rPr lang="en-US" sz="1600" dirty="0"/>
              <a:t>) -https://azure.microsoft.com/</a:t>
            </a:r>
            <a:r>
              <a:rPr lang="en-US" sz="1600" dirty="0" err="1"/>
              <a:t>en</a:t>
            </a:r>
            <a:r>
              <a:rPr lang="en-US" sz="1600" dirty="0"/>
              <a:t>-us/documentation/articles/machine-learning-data-science-</a:t>
            </a:r>
            <a:r>
              <a:rPr lang="en-US" sz="1600" dirty="0" err="1"/>
              <a:t>vm</a:t>
            </a:r>
            <a:r>
              <a:rPr lang="en-US" sz="1600" dirty="0"/>
              <a:t>-do-ten-things/</a:t>
            </a:r>
            <a:endParaRPr lang="en-US" sz="1600" kern="1200" baseline="0" dirty="0">
              <a:solidFill>
                <a:schemeClr val="tx1"/>
              </a:solidFill>
            </a:endParaRPr>
          </a:p>
          <a:p>
            <a:pPr marL="228600" lvl="0" indent="-228600">
              <a:buFont typeface="+mj-lt"/>
              <a:buAutoNum type="arabicPeriod"/>
              <a:defRPr/>
            </a:pPr>
            <a:r>
              <a:rPr lang="en-US" sz="1600" dirty="0"/>
              <a:t>Pick from one of the following options:</a:t>
            </a:r>
          </a:p>
          <a:p>
            <a:pPr marL="560162" lvl="1" indent="-342900">
              <a:buFont typeface="+mj-lt"/>
              <a:buAutoNum type="alphaLcParenR"/>
              <a:defRPr/>
            </a:pPr>
            <a:r>
              <a:rPr lang="en-US" sz="1600" dirty="0"/>
              <a:t>If you are new to</a:t>
            </a:r>
            <a:r>
              <a:rPr lang="en-US" sz="1600" baseline="0" dirty="0"/>
              <a:t> R:</a:t>
            </a:r>
          </a:p>
          <a:p>
            <a:pPr marL="734714" lvl="2" indent="-400050">
              <a:buFont typeface="+mj-lt"/>
              <a:buAutoNum type="romanLcPeriod"/>
              <a:defRPr/>
            </a:pPr>
            <a:r>
              <a:rPr lang="en-US" sz="1600" baseline="0" dirty="0"/>
              <a:t>Option 1: Open R, and then type </a:t>
            </a:r>
            <a:r>
              <a:rPr lang="en-US" sz="1600" b="1" baseline="0" dirty="0" err="1"/>
              <a:t>install.packages</a:t>
            </a:r>
            <a:r>
              <a:rPr lang="en-US" sz="1600" b="1" baseline="0" dirty="0"/>
              <a:t>("swirl")</a:t>
            </a:r>
            <a:r>
              <a:rPr lang="en-US" sz="1600" baseline="0" dirty="0"/>
              <a:t>. Then type </a:t>
            </a:r>
            <a:r>
              <a:rPr lang="en-US" sz="1600" b="1" baseline="0" dirty="0"/>
              <a:t>swirl()</a:t>
            </a:r>
          </a:p>
          <a:p>
            <a:pPr marL="734714" lvl="2" indent="-400050">
              <a:buFont typeface="+mj-lt"/>
              <a:buAutoNum type="romanLcPeriod"/>
              <a:defRPr/>
            </a:pPr>
            <a:r>
              <a:rPr lang="en-US" sz="1600" baseline="0" dirty="0"/>
              <a:t>Option 2: </a:t>
            </a:r>
            <a:r>
              <a:rPr lang="en-US" sz="1600" dirty="0"/>
              <a:t>If you are new to R, open this site and complete the lessons the instructor assigns -http://tryr.codeschool.com/</a:t>
            </a:r>
          </a:p>
          <a:p>
            <a:pPr marL="560162" lvl="1" indent="-342900">
              <a:buFont typeface="+mj-lt"/>
              <a:buAutoNum type="alphaLcParenR"/>
              <a:defRPr/>
            </a:pPr>
            <a:r>
              <a:rPr lang="en-US" sz="1600" dirty="0"/>
              <a:t>If</a:t>
            </a:r>
            <a:r>
              <a:rPr lang="en-US" sz="1600" baseline="0" dirty="0"/>
              <a:t> you are new to </a:t>
            </a:r>
            <a:r>
              <a:rPr lang="en-US" sz="1600" dirty="0"/>
              <a:t>SQL, open this site and complete the lessons the instructor assigns -http://www.w3schools.com/SQl/default.asp</a:t>
            </a:r>
          </a:p>
          <a:p>
            <a:pPr marL="560162" lvl="1" indent="-342900">
              <a:buFont typeface="+mj-lt"/>
              <a:buAutoNum type="alphaLcParenR"/>
              <a:defRPr/>
            </a:pPr>
            <a:r>
              <a:rPr lang="en-US" sz="1600" dirty="0"/>
              <a:t>If you already know R and SQL,</a:t>
            </a:r>
            <a:r>
              <a:rPr lang="en-US" sz="1600" baseline="0" dirty="0"/>
              <a:t> </a:t>
            </a:r>
            <a:r>
              <a:rPr lang="en-US" sz="1600" dirty="0"/>
              <a:t>you can work</a:t>
            </a:r>
            <a:r>
              <a:rPr lang="en-US" sz="1600" baseline="0" dirty="0"/>
              <a:t> through this tutorial: https://msdn.microsoft.com/en-us/microsoft-r/microsoft-r-getting-started-tutorial </a:t>
            </a:r>
            <a:r>
              <a:rPr lang="en-US" sz="1600" baseline="0" dirty="0"/>
              <a:t>or if you have headsets, </a:t>
            </a:r>
            <a:r>
              <a:rPr lang="en-US" sz="1600" dirty="0"/>
              <a:t>start this series - https://www.datacamp.com/community/open-courses/big-data-revolution-r-enterprise-tutorial</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https://msdn.microsoft.com/en-us/microsoft-r/index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Microsoft Machine Learning Services - https://docs.microsoft.com/en-us/sql/advanced-analytics/r/r-services</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https://channel9.msdn.com/blogs/MicrosoftR/Microsoft-Introduces-new-free-Microsoft-R-Client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2742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http://dacrook.com/introduction-to-microsoft-r-open/</a:t>
            </a:r>
          </a:p>
          <a:p>
            <a:pPr marL="228600" indent="-228600">
              <a:buFont typeface="+mj-lt"/>
              <a:buAutoNum type="arabicPeriod"/>
            </a:pPr>
            <a:r>
              <a:rPr lang="en-US" dirty="0"/>
              <a:t>Microsoft R Client - https://msdn.microsoft.com/en-us/microsoft-r/index#mrc</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808981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https://msdn.microsoft.com/en-us/microsoft-r/rserver-install-supported-platforms </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http://dacrook.com/introduction-to-microsoft-r-open/</a:t>
            </a:r>
          </a:p>
          <a:p>
            <a:pPr marL="228600" lvl="0" indent="-228600">
              <a:buFont typeface="+mj-lt"/>
              <a:buAutoNum type="arabicPeriod"/>
              <a:defRPr/>
            </a:pPr>
            <a:r>
              <a:rPr lang="en-US" sz="1800" dirty="0"/>
              <a:t>Microsoft R </a:t>
            </a:r>
            <a:r>
              <a:rPr lang="en-US" dirty="0"/>
              <a:t>Client - https://msdn.microsoft.com/en-us/microsoft-r/index#mrc</a:t>
            </a:r>
            <a:endParaRPr lang="en-US" sz="1800" baseline="0" dirty="0"/>
          </a:p>
          <a:p>
            <a:pPr marL="228600" indent="-228600">
              <a:buFont typeface="+mj-lt"/>
              <a:buAutoNum type="arabicPeriod"/>
            </a:pPr>
            <a:r>
              <a:rPr lang="en-US" sz="1800" baseline="0" dirty="0"/>
              <a:t>Microsoft R </a:t>
            </a:r>
            <a:r>
              <a:rPr lang="en-US" dirty="0"/>
              <a:t>Server - 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-https://msdn.microsoft.com/</a:t>
            </a:r>
            <a:r>
              <a:rPr lang="en-US" dirty="0" err="1"/>
              <a:t>en</a:t>
            </a:r>
            <a:r>
              <a:rPr lang="en-US" dirty="0"/>
              <a:t>-us/microsoft-r/</a:t>
            </a:r>
            <a:r>
              <a:rPr lang="en-US" dirty="0" err="1"/>
              <a:t>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-https://azure.microsoft.com/</a:t>
            </a:r>
            <a:r>
              <a:rPr lang="en-US" dirty="0" err="1"/>
              <a:t>en-gb</a:t>
            </a:r>
            <a:r>
              <a:rPr lang="en-US" dirty="0"/>
              <a:t>/services/</a:t>
            </a:r>
            <a:r>
              <a:rPr lang="en-US" dirty="0" err="1"/>
              <a:t>hdinsight</a:t>
            </a:r>
            <a:r>
              <a:rPr lang="en-US" dirty="0"/>
              <a: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31863" eaLnBrk="0" fontAlgn="base" hangingPunct="0">
              <a:lnSpc>
                <a:spcPct val="100000"/>
              </a:lnSpc>
              <a:spcBef>
                <a:spcPct val="30000"/>
              </a:spcBef>
              <a:spcAft>
                <a:spcPct val="0"/>
              </a:spcAft>
              <a:defRPr/>
            </a:pPr>
            <a:r>
              <a:rPr lang="en-US" sz="1800" baseline="0" dirty="0"/>
              <a:t>Microsoft ML </a:t>
            </a:r>
            <a:r>
              <a:rPr lang="en-US" dirty="0"/>
              <a:t>Server - 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Technology Overview -https://channel9.msdn.com/Series/Microsoft-R-Server/Technology-Overview-for-Microsoft-R-Server-2016</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https://msdn.microsoft.com/en-us/microsoft-r/?f=255&amp;MSPPError=-2147217396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Function Breakdown - https://msdn.microsoft.com/en-us/microsoft-r/scaler/scaler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defRPr/>
            </a:pPr>
            <a:r>
              <a:rPr lang="en-US" sz="1800" baseline="0" dirty="0"/>
              <a:t>Microsoft </a:t>
            </a:r>
            <a:r>
              <a:rPr lang="en-US" sz="1800" baseline="0" dirty="0" err="1"/>
              <a:t>DeployR</a:t>
            </a:r>
            <a:r>
              <a:rPr lang="en-US" sz="1800" baseline="0" dirty="0"/>
              <a:t> </a:t>
            </a:r>
            <a:r>
              <a:rPr lang="en-US" dirty="0"/>
              <a:t>Documentation - https://msdn.microsoft.com/en-us/microsoft-r/deployr-about</a:t>
            </a:r>
            <a:endParaRPr lang="en-US" sz="1800" baseline="0" dirty="0"/>
          </a:p>
          <a:p>
            <a:pPr marL="228600" lvl="0" indent="-228600">
              <a:buFont typeface="+mj-lt"/>
              <a:buAutoNum type="arabicPeriod"/>
              <a:defRPr/>
            </a:pPr>
            <a:r>
              <a:rPr lang="en-US" dirty="0"/>
              <a:t>Previous Documentation - https://deployr.revolutionanalytics.com/documents/getting-started/about/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049110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https://msdn.microsoft.com/en-us/library/dn905952.aspx</a:t>
            </a:r>
            <a:endParaRPr lang="en-US" sz="1800" dirty="0"/>
          </a:p>
          <a:p>
            <a:pPr marL="228600" indent="-228600">
              <a:buFont typeface="+mj-lt"/>
              <a:buAutoNum type="arabicPeriod"/>
            </a:pPr>
            <a:r>
              <a:rPr lang="en-US" sz="1800" dirty="0"/>
              <a:t>Using R in Azure Machine Learning</a:t>
            </a:r>
            <a:r>
              <a:rPr lang="en-US" dirty="0"/>
              <a:t> - 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https://learnanalyticsassets.blob.core.windows.net/mrs/rclass.zip </a:t>
            </a: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a:p>
            <a:pPr marL="560162" lvl="1" indent="-342900">
              <a:buFont typeface="+mj-lt"/>
              <a:buAutoNum type="alphaLcParenR"/>
              <a:defRPr/>
            </a:pPr>
            <a:endParaRPr lang="en-US" sz="1600" dirty="0"/>
          </a:p>
          <a:p>
            <a:pPr marL="342900" lvl="0" indent="-342900">
              <a:buFont typeface="+mj-lt"/>
              <a:buAutoNum type="arabicPeriod"/>
              <a:defRPr/>
            </a:pPr>
            <a:r>
              <a:rPr lang="en-US" sz="1600" dirty="0"/>
              <a:t>Also optional – instead of SQL Server 2016 and Visual</a:t>
            </a:r>
            <a:r>
              <a:rPr lang="en-US" sz="1600" baseline="0" dirty="0"/>
              <a:t> Studio 2015, </a:t>
            </a:r>
            <a:r>
              <a:rPr lang="en-US" sz="1600" dirty="0"/>
              <a:t>you can use SQL Server 2017 Developer Edition</a:t>
            </a:r>
            <a:r>
              <a:rPr lang="en-US" sz="1600" baseline="0" dirty="0"/>
              <a:t> </a:t>
            </a:r>
            <a:r>
              <a:rPr lang="en-US" sz="1600" dirty="0"/>
              <a:t>if you select “SQL Server ML Services”, and Visual Studio 2017 Community</a:t>
            </a:r>
            <a:r>
              <a:rPr lang="en-US" sz="1600" baseline="0" dirty="0"/>
              <a:t> Edition, if you install the “Data Science” workload.</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sz="1800" i="1" dirty="0"/>
              <a:t>As assigned: </a:t>
            </a:r>
            <a:r>
              <a:rPr lang="en-US" sz="1800" dirty="0"/>
              <a:t>Install Microsoft R Client </a:t>
            </a:r>
            <a:r>
              <a:rPr lang="en-US" dirty="0"/>
              <a:t>- https://msdn.microsoft.com/en-us/microsoft-r/install-r-client-windows </a:t>
            </a:r>
            <a:endParaRPr lang="en-US" sz="1800" kern="1200" baseline="0" dirty="0">
              <a:solidFill>
                <a:schemeClr val="tx1"/>
              </a:solidFill>
            </a:endParaRPr>
          </a:p>
          <a:p>
            <a:pPr marL="228600" lvl="0" indent="-228600">
              <a:buFont typeface="+mj-lt"/>
              <a:buAutoNum type="arabicPeriod"/>
              <a:defRPr/>
            </a:pPr>
            <a:r>
              <a:rPr lang="en-US" sz="1800" i="1" dirty="0"/>
              <a:t>As assigned: </a:t>
            </a:r>
            <a:r>
              <a:rPr lang="en-US" sz="1800" dirty="0"/>
              <a:t>Install MRS on Windows </a:t>
            </a:r>
            <a:r>
              <a:rPr lang="en-US" dirty="0"/>
              <a:t>-https://msdn.microsoft.com/</a:t>
            </a:r>
            <a:r>
              <a:rPr lang="en-US" dirty="0" err="1"/>
              <a:t>en</a:t>
            </a:r>
            <a:r>
              <a:rPr lang="en-US" dirty="0"/>
              <a:t>-us/microsoft-r/</a:t>
            </a:r>
            <a:r>
              <a:rPr lang="en-US" dirty="0" err="1"/>
              <a:t>rserver-install-windows?f</a:t>
            </a:r>
            <a:r>
              <a:rPr lang="en-US" dirty="0"/>
              <a:t>=255&amp;MSPPError=-2147217396</a:t>
            </a:r>
            <a:endParaRPr lang="en-US" sz="1800" i="1" dirty="0"/>
          </a:p>
          <a:p>
            <a:pPr marL="228600" lvl="0" indent="-228600">
              <a:buFont typeface="+mj-lt"/>
              <a:buAutoNum type="arabicPeriod"/>
              <a:defRPr/>
            </a:pPr>
            <a:r>
              <a:rPr lang="en-US" sz="1800" i="1" dirty="0"/>
              <a:t>As assigned: </a:t>
            </a:r>
            <a:r>
              <a:rPr lang="en-US" sz="1800" dirty="0"/>
              <a:t>Install ML Server on Linux – note: MSDN account </a:t>
            </a:r>
            <a:r>
              <a:rPr lang="en-US" dirty="0"/>
              <a:t>required -https://msdn.microsoft.com/</a:t>
            </a:r>
            <a:r>
              <a:rPr lang="en-US" dirty="0" err="1"/>
              <a:t>en</a:t>
            </a:r>
            <a:r>
              <a:rPr lang="en-US" dirty="0"/>
              <a:t>-us/microsoft-r/</a:t>
            </a:r>
            <a:r>
              <a:rPr lang="en-US" dirty="0" err="1"/>
              <a:t>rserver-install-linux-server?f</a:t>
            </a:r>
            <a:r>
              <a:rPr lang="en-US" dirty="0"/>
              <a:t>=255&amp;MSPPError=-2147217396 </a:t>
            </a:r>
            <a:endParaRPr lang="en-US" sz="1800" dirty="0"/>
          </a:p>
          <a:p>
            <a:pPr marL="228600" lvl="0" indent="-228600">
              <a:buFont typeface="+mj-lt"/>
              <a:buAutoNum type="arabicPeriod"/>
              <a:defRPr/>
            </a:pPr>
            <a:r>
              <a:rPr lang="en-US" sz="1800" i="1" dirty="0"/>
              <a:t>As assigned: </a:t>
            </a:r>
            <a:r>
              <a:rPr lang="en-US" sz="1800" kern="1200" dirty="0">
                <a:solidFill>
                  <a:schemeClr val="tx1"/>
                </a:solidFill>
                <a:latin typeface="Segoe UI Light" pitchFamily="34" charset="0"/>
                <a:ea typeface="+mn-ea"/>
                <a:cs typeface="+mn-cs"/>
              </a:rPr>
              <a:t>Install SQL Server</a:t>
            </a:r>
            <a:r>
              <a:rPr lang="en-US" sz="1800" kern="1200" baseline="0" dirty="0">
                <a:solidFill>
                  <a:schemeClr val="tx1"/>
                </a:solidFill>
                <a:latin typeface="Segoe UI Light" pitchFamily="34" charset="0"/>
                <a:ea typeface="+mn-ea"/>
                <a:cs typeface="+mn-cs"/>
              </a:rPr>
              <a:t> and ensure you select ML Services – see this </a:t>
            </a:r>
            <a:r>
              <a:rPr lang="en-US" dirty="0"/>
              <a:t>link -https://www.microsoft.com/en-us/cloud-platform/sql-server-editions-developers </a:t>
            </a:r>
            <a:endParaRPr lang="en-US" sz="1800" u="sng" dirty="0"/>
          </a:p>
          <a:p>
            <a:pPr marL="228600" lvl="0" indent="-228600">
              <a:buFont typeface="+mj-lt"/>
              <a:buAutoNum type="arabi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R is loaded: - Open an R Client Session (SQL, MRS, AML, </a:t>
            </a:r>
            <a:r>
              <a:rPr lang="en-US" sz="1800" kern="1200" baseline="0" dirty="0" err="1">
                <a:solidFill>
                  <a:schemeClr val="tx1"/>
                </a:solidFill>
                <a:latin typeface="Segoe UI Light" pitchFamily="34" charset="0"/>
                <a:ea typeface="+mn-ea"/>
                <a:cs typeface="+mn-cs"/>
              </a:rPr>
              <a:t>etc</a:t>
            </a:r>
            <a:r>
              <a:rPr lang="en-US" sz="1800" kern="1200" baseline="0" dirty="0">
                <a:solidFill>
                  <a:schemeClr val="tx1"/>
                </a:solidFill>
                <a:latin typeface="Segoe UI Light" pitchFamily="34" charset="0"/>
                <a:ea typeface="+mn-ea"/>
                <a:cs typeface="+mn-cs"/>
              </a:rPr>
              <a:t>) and run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444363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-https://msdn.microsoft.com/</a:t>
            </a:r>
            <a:r>
              <a:rPr lang="en-US" dirty="0" err="1"/>
              <a:t>en</a:t>
            </a:r>
            <a:r>
              <a:rPr lang="en-US" dirty="0"/>
              <a:t>-us/microsoft-r/install-r-client-windows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529590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4"/>
            <a:ext cx="6096000" cy="4136768"/>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R in Visual Studio or </a:t>
            </a:r>
            <a:r>
              <a:rPr lang="en-US" sz="1800" kern="1200" dirty="0" err="1">
                <a:solidFill>
                  <a:schemeClr val="tx1"/>
                </a:solidFill>
                <a:latin typeface="Segoe UI Light" pitchFamily="34" charset="0"/>
                <a:ea typeface="+mn-ea"/>
                <a:cs typeface="+mn-cs"/>
              </a:rPr>
              <a:t>Rstudio</a:t>
            </a:r>
            <a:r>
              <a:rPr lang="en-US" sz="1800" kern="1200" baseline="0" dirty="0">
                <a:solidFill>
                  <a:schemeClr val="tx1"/>
                </a:solidFill>
                <a:latin typeface="Segoe UI Light" pitchFamily="34" charset="0"/>
                <a:ea typeface="+mn-ea"/>
                <a:cs typeface="+mn-cs"/>
              </a:rPr>
              <a:t> or Command line (</a:t>
            </a:r>
            <a:r>
              <a:rPr lang="pt-BR" sz="1800" i="1" kern="1200" baseline="0" dirty="0">
                <a:solidFill>
                  <a:schemeClr val="tx1"/>
                </a:solidFill>
                <a:latin typeface="Segoe UI Light" pitchFamily="34" charset="0"/>
                <a:ea typeface="+mn-ea"/>
                <a:cs typeface="+mn-cs"/>
              </a:rPr>
              <a:t>C:\Program Files\Microsoft SQL Server\MSSQL13.MSSQLSERVER\R_SERVICES\bin&gt;R.exe</a:t>
            </a:r>
            <a:r>
              <a:rPr lang="pt-BR" sz="1800" kern="1200" baseline="0" dirty="0">
                <a:solidFill>
                  <a:schemeClr val="tx1"/>
                </a:solidFill>
                <a:latin typeface="Segoe UI Light" pitchFamily="34" charset="0"/>
                <a:ea typeface="+mn-ea"/>
                <a:cs typeface="+mn-cs"/>
              </a:rPr>
              <a:t>) </a:t>
            </a:r>
            <a:r>
              <a:rPr lang="en-US" sz="1800" kern="1200" dirty="0">
                <a:solidFill>
                  <a:schemeClr val="tx1"/>
                </a:solidFill>
                <a:latin typeface="Segoe UI Light" pitchFamily="34" charset="0"/>
                <a:ea typeface="+mn-ea"/>
                <a:cs typeface="+mn-cs"/>
              </a:rPr>
              <a:t>, and Run </a:t>
            </a:r>
            <a:r>
              <a:rPr lang="en-US" sz="1800" b="1" kern="1200" dirty="0" err="1">
                <a:solidFill>
                  <a:schemeClr val="tx1"/>
                </a:solidFill>
                <a:latin typeface="Segoe UI Light" pitchFamily="34" charset="0"/>
                <a:ea typeface="+mn-ea"/>
                <a:cs typeface="+mn-cs"/>
              </a:rPr>
              <a:t>Revo.version</a:t>
            </a:r>
            <a:r>
              <a:rPr lang="en-US" sz="1800" kern="1200" dirty="0">
                <a:solidFill>
                  <a:schemeClr val="tx1"/>
                </a:solidFill>
                <a:latin typeface="Segoe UI Light" pitchFamily="34" charset="0"/>
                <a:ea typeface="+mn-ea"/>
                <a:cs typeface="+mn-cs"/>
              </a:rPr>
              <a:t> to ascertain</a:t>
            </a:r>
            <a:r>
              <a:rPr lang="en-US" sz="1800" kern="1200" baseline="0" dirty="0">
                <a:solidFill>
                  <a:schemeClr val="tx1"/>
                </a:solidFill>
                <a:latin typeface="Segoe UI Light" pitchFamily="34" charset="0"/>
                <a:ea typeface="+mn-ea"/>
                <a:cs typeface="+mn-cs"/>
              </a:rPr>
              <a:t> MRS running</a:t>
            </a:r>
          </a:p>
          <a:p>
            <a:pPr marL="228600" lvl="0" indent="-228600">
              <a:buFont typeface="+mj-lt"/>
              <a:buAutoNum type="arabicPeriod"/>
              <a:defRPr/>
            </a:pPr>
            <a:r>
              <a:rPr lang="en-US" kern="1200" dirty="0">
                <a:solidFill>
                  <a:schemeClr val="tx1"/>
                </a:solidFill>
              </a:rPr>
              <a:t>Open Visual Studio, and read through the walkthrough of the RTVS tools for SQL Server and </a:t>
            </a:r>
            <a:r>
              <a:rPr lang="en-US" dirty="0"/>
              <a:t>R - https://microsoft.github.io/RTVS-docs/sqlserver.html</a:t>
            </a: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4690523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-https://msdn.microsoft.com/</a:t>
            </a:r>
            <a:r>
              <a:rPr lang="en-US" dirty="0" err="1"/>
              <a:t>en</a:t>
            </a:r>
            <a:r>
              <a:rPr lang="en-US" dirty="0"/>
              <a:t>-us/microsoft-r/microsoft-r-getting-started</a:t>
            </a:r>
          </a:p>
          <a:p>
            <a:pPr marL="342900" lvl="0" indent="-342900">
              <a:buFont typeface="+mj-lt"/>
              <a:buAutoNum type="arabicPeriod"/>
              <a:defRPr/>
            </a:pPr>
            <a:r>
              <a:rPr lang="en-US" dirty="0"/>
              <a:t>Data Exploration and Modeling with</a:t>
            </a:r>
            <a:r>
              <a:rPr lang="en-US" baseline="0" dirty="0"/>
              <a:t> </a:t>
            </a:r>
            <a:r>
              <a:rPr lang="en-US" dirty="0"/>
              <a:t>R -https://msdn.microsoft.com/</a:t>
            </a:r>
            <a:r>
              <a:rPr lang="en-US" dirty="0" err="1"/>
              <a:t>en</a:t>
            </a:r>
            <a:r>
              <a:rPr lang="en-US" dirty="0"/>
              <a:t>-us/library/mt590947.aspx </a:t>
            </a: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err="1"/>
              <a:t>DeployR</a:t>
            </a:r>
            <a:r>
              <a:rPr lang="en-US" dirty="0"/>
              <a:t> Workflow - https://msdn.microsoft.com/en-us/microsoft-r/deployr-about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05480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http://dacrook.com/introduction-to-microsoft-r-open/</a:t>
            </a:r>
            <a:endParaRPr lang="en-US" sz="1800" dirty="0"/>
          </a:p>
          <a:p>
            <a:pPr marL="228600" indent="-228600">
              <a:buFont typeface="+mj-lt"/>
              <a:buAutoNum type="arabicPeriod"/>
            </a:pPr>
            <a:r>
              <a:rPr lang="en-US" sz="1800" dirty="0"/>
              <a:t>Microsoft R </a:t>
            </a:r>
            <a:r>
              <a:rPr lang="en-US" dirty="0"/>
              <a:t>Client - 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228600" indent="-228600">
              <a:buFont typeface="+mj-lt"/>
              <a:buAutoNum type="arabicPeriod"/>
            </a:pPr>
            <a:r>
              <a:rPr lang="en-US" sz="1600" dirty="0"/>
              <a:t>At the</a:t>
            </a:r>
            <a:r>
              <a:rPr lang="en-US" sz="1600" baseline="0" dirty="0"/>
              <a:t> end of this Course, you will:</a:t>
            </a:r>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5"/>
            <a:ext cx="6096000" cy="4136768"/>
          </a:xfrm>
        </p:spPr>
        <p:txBody>
          <a:bodyPr/>
          <a:lstStyle/>
          <a:p>
            <a:pPr marL="228600" lvl="0" indent="-228600">
              <a:buFont typeface="+mj-lt"/>
              <a:buAutoNum type="arabicPeriod"/>
              <a:defRPr/>
            </a:pPr>
            <a:r>
              <a:rPr lang="en-US" sz="1800" i="0" kern="1200" dirty="0">
                <a:solidFill>
                  <a:schemeClr val="tx1"/>
                </a:solidFill>
                <a:latin typeface="Segoe UI Light" pitchFamily="34" charset="0"/>
                <a:ea typeface="+mn-ea"/>
                <a:cs typeface="+mn-cs"/>
              </a:rPr>
              <a:t>From the </a:t>
            </a:r>
            <a:r>
              <a:rPr lang="en-US" sz="1800" b="1" i="0" kern="1200" dirty="0">
                <a:solidFill>
                  <a:schemeClr val="tx1"/>
                </a:solidFill>
                <a:latin typeface="Segoe UI Light" pitchFamily="34" charset="0"/>
                <a:ea typeface="+mn-ea"/>
                <a:cs typeface="+mn-cs"/>
              </a:rPr>
              <a:t>Resources </a:t>
            </a:r>
            <a:r>
              <a:rPr lang="en-US" sz="1800" i="0" kern="1200" dirty="0">
                <a:solidFill>
                  <a:schemeClr val="tx1"/>
                </a:solidFill>
                <a:latin typeface="Segoe UI Light" pitchFamily="34" charset="0"/>
                <a:ea typeface="+mn-ea"/>
                <a:cs typeface="+mn-cs"/>
              </a:rPr>
              <a:t>folder </a:t>
            </a:r>
            <a:r>
              <a:rPr lang="en-US" dirty="0"/>
              <a:t>open the file </a:t>
            </a:r>
            <a:r>
              <a:rPr lang="en-US" b="1" dirty="0"/>
              <a:t>R Services for SQL Server </a:t>
            </a:r>
            <a:r>
              <a:rPr lang="en-US" b="1" dirty="0" err="1"/>
              <a:t>Lab.sql</a:t>
            </a:r>
            <a:r>
              <a:rPr lang="en-US" dirty="0"/>
              <a:t> </a:t>
            </a:r>
            <a:r>
              <a:rPr lang="en-US" sz="1800" i="0" kern="1200" dirty="0">
                <a:solidFill>
                  <a:schemeClr val="tx1"/>
                </a:solidFill>
                <a:latin typeface="Segoe UI Light" pitchFamily="34" charset="0"/>
                <a:ea typeface="+mn-ea"/>
                <a:cs typeface="+mn-cs"/>
              </a:rPr>
              <a:t>and run the section marked:</a:t>
            </a:r>
          </a:p>
          <a:p>
            <a:pPr marL="228600" lvl="0" indent="-228600">
              <a:buFont typeface="+mj-lt"/>
              <a:buAutoNum type="arabicPeriod"/>
              <a:defRPr/>
            </a:pPr>
            <a:endParaRPr lang="en-US" dirty="0"/>
          </a:p>
          <a:p>
            <a:pPr lvl="0">
              <a:defRPr/>
            </a:pPr>
            <a:r>
              <a:rPr lang="en-US" dirty="0">
                <a:solidFill>
                  <a:srgbClr val="00B050"/>
                </a:solidFill>
              </a:rPr>
              <a:t>/* Check to see if R is Installed and available */</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93909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9136596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https://docs.microsoft.com/en-us/sql/advanced-analytics/r/monitor-r-services-using-custom-reports-in-management-studio</a:t>
            </a:r>
          </a:p>
          <a:p>
            <a:pPr marL="342900" indent="-342900">
              <a:buFont typeface="+mj-lt"/>
              <a:buAutoNum type="arabicPeriod"/>
            </a:pPr>
            <a:r>
              <a:rPr lang="en-US" dirty="0"/>
              <a:t>Open this link and complete the assignments from the instructor - https://docs.microsoft.com/en-us/sql/advanced-analytics/r/how-to-create-a-resource-pool-for-r</a:t>
            </a:r>
          </a:p>
        </p:txBody>
      </p:sp>
    </p:spTree>
    <p:extLst>
      <p:ext uri="{BB962C8B-B14F-4D97-AF65-F5344CB8AC3E}">
        <p14:creationId xmlns:p14="http://schemas.microsoft.com/office/powerpoint/2010/main" val="24523295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a:t>
            </a:r>
            <a:r>
              <a:rPr lang="en-US" dirty="0"/>
              <a:t>Packages - http://r-pkgs.had.co.nz/</a:t>
            </a:r>
          </a:p>
          <a:p>
            <a:pPr marL="228600" indent="-228600">
              <a:buFont typeface="+mj-lt"/>
              <a:buAutoNum type="arabicPeriod"/>
            </a:pPr>
            <a:r>
              <a:rPr lang="en-US" dirty="0"/>
              <a:t>A useful set of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server</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-https://msdn.microsoft.com/</a:t>
            </a:r>
            <a:r>
              <a:rPr lang="en-US" dirty="0" err="1"/>
              <a:t>en</a:t>
            </a:r>
            <a:r>
              <a:rPr lang="en-US" dirty="0"/>
              <a:t>-us/library/mt590866.aspx</a:t>
            </a:r>
            <a:endParaRPr lang="en-US" baseline="0" dirty="0"/>
          </a:p>
          <a:p>
            <a:pPr marL="342900" indent="-342900">
              <a:buFont typeface="+mj-lt"/>
              <a:buAutoNum type="arabicPeriod"/>
            </a:pPr>
            <a:r>
              <a:rPr lang="en-US" baseline="0" dirty="0"/>
              <a:t>Upgrade and </a:t>
            </a:r>
            <a:r>
              <a:rPr lang="en-US" dirty="0"/>
              <a:t>Installation -https://msdn.microsoft.com/</a:t>
            </a:r>
            <a:r>
              <a:rPr lang="en-US" dirty="0" err="1"/>
              <a:t>en</a:t>
            </a:r>
            <a:r>
              <a:rPr lang="en-US" dirty="0"/>
              <a:t>-us/library/mt653951.aspx</a:t>
            </a:r>
            <a:endParaRPr lang="en-US" baseline="0" dirty="0"/>
          </a:p>
          <a:p>
            <a:pPr marL="342900" indent="-342900">
              <a:buFont typeface="+mj-lt"/>
              <a:buAutoNum type="arabicPeriod"/>
            </a:pPr>
            <a:r>
              <a:rPr lang="en-US" dirty="0"/>
              <a:t>Considerations -https://msdn.microsoft.com/</a:t>
            </a:r>
            <a:r>
              <a:rPr lang="en-US" dirty="0" err="1"/>
              <a:t>en</a:t>
            </a:r>
            <a:r>
              <a:rPr lang="en-US" dirty="0"/>
              <a:t>-us/library/mt590540.aspx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 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 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 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Catalog - http://azure.microsoft.com/en-us/services/data-catalog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 http://azure.microsoft.com/en-us/services/data-factory/ </a:t>
            </a:r>
            <a:r>
              <a:rPr lang="en-US" sz="1200"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Event Hubs - http://azure.microsoft.com/en-us/services/event-hubs/ </a:t>
            </a:r>
            <a:r>
              <a:rPr lang="en-US" sz="1200" b="1" dirty="0"/>
              <a:t>(Bring It)</a:t>
            </a:r>
          </a:p>
          <a:p>
            <a:pPr marL="228600" indent="-228600">
              <a:buFont typeface="+mj-lt"/>
              <a:buAutoNum type="arabicPeriod"/>
            </a:pPr>
            <a:r>
              <a:rPr lang="en-US" sz="1200" dirty="0"/>
              <a:t>Platform and Storage - Microsoft Azure – http://microsoftazure.com Storage - https://azure.microsoft.com/en-us/documentation/services/storage/ </a:t>
            </a:r>
            <a:r>
              <a:rPr lang="en-US" sz="1200" b="1" dirty="0"/>
              <a:t>(Host It)</a:t>
            </a:r>
          </a:p>
          <a:p>
            <a:pPr marL="228600" indent="-228600">
              <a:buFont typeface="+mj-lt"/>
              <a:buAutoNum type="arabicPeriod"/>
            </a:pPr>
            <a:r>
              <a:rPr lang="en-US" sz="1200" dirty="0"/>
              <a:t>Azure Data Lake - http://azure.microsoft.com/en-us/campaigns/data-lake/ </a:t>
            </a:r>
            <a:r>
              <a:rPr lang="en-US" sz="1200" b="1" dirty="0"/>
              <a:t>(Store It)</a:t>
            </a:r>
          </a:p>
          <a:p>
            <a:pPr marL="228600" indent="-228600">
              <a:buFont typeface="+mj-lt"/>
              <a:buAutoNum type="arabicPeriod"/>
            </a:pPr>
            <a:r>
              <a:rPr lang="en-US" sz="1200" dirty="0"/>
              <a:t>Azure SQL Data Warehouse - http://azure.microsoft.com/en-us/services/sql-data-warehouse/ </a:t>
            </a:r>
            <a:r>
              <a:rPr lang="en-US" sz="1200" b="1" dirty="0"/>
              <a:t>(Relate It)</a:t>
            </a:r>
          </a:p>
          <a:p>
            <a:pPr marL="228600" indent="-228600">
              <a:buFont typeface="+mj-lt"/>
              <a:buAutoNum type="arabicPeriod"/>
            </a:pPr>
            <a:r>
              <a:rPr lang="en-US" sz="1200" dirty="0"/>
              <a:t>Azure Cosmos DB - https://docs.microsoft.com/en-us/azure/cosmos-db/introduction</a:t>
            </a:r>
            <a:endParaRPr lang="en-US" sz="1200" b="1" dirty="0"/>
          </a:p>
          <a:p>
            <a:pPr marL="228600" indent="-228600">
              <a:buFont typeface="+mj-lt"/>
              <a:buAutoNum type="arabicPeriod"/>
            </a:pPr>
            <a:r>
              <a:rPr lang="en-US" sz="1200" dirty="0"/>
              <a:t>Cortana - http://blogs.windows.com/buildingapps/2014/09/23/cortana-integration-and-speech-recognition-new-code-samples/ and https://blogs.windows.com/buildingapps/2015/08/25/using-cortana-to-interact-with-your-customers-10-by-10/ and https://developer.microsoft.com/en-us/Cortana </a:t>
            </a:r>
            <a:r>
              <a:rPr lang="en-US" sz="1200" b="1" dirty="0"/>
              <a:t>(Say It)</a:t>
            </a:r>
            <a:endParaRPr lang="en-US" sz="1200" b="0" dirty="0"/>
          </a:p>
          <a:p>
            <a:pPr marL="228600" indent="-228600">
              <a:buFont typeface="+mj-lt"/>
              <a:buAutoNum type="arabicPeriod"/>
            </a:pPr>
            <a:r>
              <a:rPr lang="en-US" sz="1200" b="0" dirty="0"/>
              <a:t>Cognitive Services</a:t>
            </a:r>
            <a:r>
              <a:rPr lang="en-US" sz="1200" dirty="0"/>
              <a:t> - https://www.microsoft.com/cognitive-services</a:t>
            </a:r>
            <a:endParaRPr lang="en-US" sz="1200" b="0" dirty="0"/>
          </a:p>
          <a:p>
            <a:pPr marL="228600" indent="-228600">
              <a:buFont typeface="+mj-lt"/>
              <a:buAutoNum type="arabicPeriod"/>
            </a:pPr>
            <a:r>
              <a:rPr lang="en-US" sz="1200" b="0" dirty="0"/>
              <a:t>Bot Framework</a:t>
            </a:r>
            <a:r>
              <a:rPr lang="en-US" sz="1200" dirty="0"/>
              <a:t> - https://dev.botframework.com/</a:t>
            </a:r>
            <a:endParaRPr lang="en-US" sz="1200" b="0" dirty="0"/>
          </a:p>
          <a:p>
            <a:pPr marL="228600" indent="-228600">
              <a:buFont typeface="+mj-lt"/>
              <a:buAutoNum type="arabicPeriod"/>
            </a:pPr>
            <a:r>
              <a:rPr lang="en-US" sz="1200" dirty="0"/>
              <a:t>Azure Machine Learning - http://azure.microsoft.com/en-us/services/machine-learning/ </a:t>
            </a:r>
            <a:r>
              <a:rPr lang="en-US" sz="1200" b="1" dirty="0"/>
              <a:t>(Learn It)</a:t>
            </a:r>
          </a:p>
          <a:p>
            <a:pPr marL="228600" indent="-228600">
              <a:buFont typeface="+mj-lt"/>
              <a:buAutoNum type="arabicPeriod"/>
            </a:pPr>
            <a:r>
              <a:rPr lang="en-US" sz="1200" dirty="0"/>
              <a:t>Azure HDInsight - http://azure.microsoft.com/en-us/services/hdinsight/ </a:t>
            </a:r>
            <a:r>
              <a:rPr lang="en-US" sz="1200" b="1" dirty="0"/>
              <a:t>(Scale It)</a:t>
            </a:r>
          </a:p>
          <a:p>
            <a:pPr marL="228600" indent="-228600">
              <a:buFont typeface="+mj-lt"/>
              <a:buAutoNum type="arabicPeriod"/>
            </a:pPr>
            <a:r>
              <a:rPr lang="en-US" sz="1200" dirty="0"/>
              <a:t>Azure Stream Analytics - http://azure.microsoft.com/en-us/services/stream-analytics/ </a:t>
            </a:r>
            <a:r>
              <a:rPr lang="en-US" sz="1200" b="1" dirty="0"/>
              <a:t>(Stream It) </a:t>
            </a:r>
          </a:p>
          <a:p>
            <a:pPr marL="228600" indent="-228600">
              <a:buFont typeface="+mj-lt"/>
              <a:buAutoNum type="arabicPeriod"/>
            </a:pPr>
            <a:r>
              <a:rPr lang="en-US" sz="1200" dirty="0"/>
              <a:t>Analysis Services - https://docs.microsoft.com/en-us/azure/analysis-services/analysis-services-overview</a:t>
            </a:r>
          </a:p>
          <a:p>
            <a:pPr marL="228600" indent="-228600">
              <a:buFont typeface="+mj-lt"/>
              <a:buAutoNum type="arabicPeriod"/>
            </a:pPr>
            <a:r>
              <a:rPr lang="en-US" sz="1200" dirty="0"/>
              <a:t>Power BI - https://powerbi.microsoft.com/ </a:t>
            </a:r>
            <a:r>
              <a:rPr lang="en-US" sz="1200" b="1" dirty="0"/>
              <a:t>(See It)</a:t>
            </a:r>
          </a:p>
          <a:p>
            <a:pPr marL="228600" indent="-228600">
              <a:buFont typeface="+mj-lt"/>
              <a:buAutoNum type="arabicPeriod"/>
            </a:pPr>
            <a:r>
              <a:rPr lang="en-US" sz="1200" dirty="0"/>
              <a:t>All of the components within the suite - https://www.microsoft.com/en-us/server-cloud/cortana-intelligence-suite/what-is-cortana-intelligence.aspx</a:t>
            </a:r>
          </a:p>
          <a:p>
            <a:pPr marL="228600" indent="-228600">
              <a:buFont typeface="+mj-lt"/>
              <a:buAutoNum type="arabicPeriod"/>
            </a:pPr>
            <a:r>
              <a:rPr lang="en-US" sz="1200" dirty="0"/>
              <a:t>Templates - https://gallery.cortanaintelligence.com/browse?orderby=freshness%20desc&amp;skip=0&amp;categories=%5B%2210%22%5D and https://caqs.azure.net/#gallery</a:t>
            </a:r>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41813" cy="2443163"/>
          </a:xfrm>
        </p:spPr>
      </p:sp>
      <p:sp>
        <p:nvSpPr>
          <p:cNvPr id="3" name="Notes Placeholder 2"/>
          <p:cNvSpPr>
            <a:spLocks noGrp="1"/>
          </p:cNvSpPr>
          <p:nvPr>
            <p:ph type="body" idx="1"/>
          </p:nvPr>
        </p:nvSpPr>
        <p:spPr>
          <a:xfrm>
            <a:off x="99151" y="3272009"/>
            <a:ext cx="6599104" cy="5413203"/>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5/22/2017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120"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8.png"/><Relationship Id="rId7" Type="http://schemas.openxmlformats.org/officeDocument/2006/relationships/diagramColors" Target="../diagrams/colors4.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4.emf"/><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23.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6.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48.emf"/><Relationship Id="rId4" Type="http://schemas.openxmlformats.org/officeDocument/2006/relationships/image" Target="../media/image47.emf"/></Relationships>
</file>

<file path=ppt/slides/_rels/slide4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51.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5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145"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Architects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graphicFrame>
        <p:nvGraphicFramePr>
          <p:cNvPr id="10" name="Diagram 9"/>
          <p:cNvGraphicFramePr/>
          <p:nvPr>
            <p:extLst>
              <p:ext uri="{D42A27DB-BD31-4B8C-83A1-F6EECF244321}">
                <p14:modId xmlns:p14="http://schemas.microsoft.com/office/powerpoint/2010/main" val="2704771486"/>
              </p:ext>
            </p:extLst>
          </p:nvPr>
        </p:nvGraphicFramePr>
        <p:xfrm>
          <a:off x="-59467" y="1077985"/>
          <a:ext cx="10782273" cy="55273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48855" y="2046884"/>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 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R Tutorial</a:t>
            </a: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Tutorial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3081650496"/>
              </p:ext>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42486696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4613"/>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R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5099651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fontScale="925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CISR302 - Microsoft R (Architecture and Administration)</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R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7" y="1847911"/>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9" y="1895467"/>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0071" y="180079"/>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CRAN, MRO, R Comparison</a:t>
            </a:r>
          </a:p>
        </p:txBody>
      </p:sp>
      <p:graphicFrame>
        <p:nvGraphicFramePr>
          <p:cNvPr id="10" name="Table 9"/>
          <p:cNvGraphicFramePr>
            <a:graphicFrameLocks noGrp="1"/>
          </p:cNvGraphicFramePr>
          <p:nvPr>
            <p:extLst>
              <p:ext uri="{D42A27DB-BD31-4B8C-83A1-F6EECF244321}">
                <p14:modId xmlns:p14="http://schemas.microsoft.com/office/powerpoint/2010/main" val="541954566"/>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bg1"/>
                          </a:solidFill>
                        </a:rPr>
                        <a:t>Multi-threaded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bg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634049" cy="93739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R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 R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err="1"/>
              <a:t>DeployR</a:t>
            </a:r>
            <a:endParaRPr lang="en-US" sz="5400" dirty="0"/>
          </a:p>
        </p:txBody>
      </p:sp>
      <p:pic>
        <p:nvPicPr>
          <p:cNvPr id="6" name="Picture 5"/>
          <p:cNvPicPr>
            <a:picLocks noChangeAspect="1"/>
          </p:cNvPicPr>
          <p:nvPr/>
        </p:nvPicPr>
        <p:blipFill>
          <a:blip r:embed="rId3"/>
          <a:stretch>
            <a:fillRect/>
          </a:stretch>
        </p:blipFill>
        <p:spPr>
          <a:xfrm>
            <a:off x="4052394" y="171450"/>
            <a:ext cx="8189807" cy="5552238"/>
          </a:xfrm>
          <a:prstGeom prst="rect">
            <a:avLst/>
          </a:prstGeom>
        </p:spPr>
      </p:pic>
      <p:pic>
        <p:nvPicPr>
          <p:cNvPr id="5" name="Picture 4"/>
          <p:cNvPicPr>
            <a:picLocks noChangeAspect="1"/>
          </p:cNvPicPr>
          <p:nvPr/>
        </p:nvPicPr>
        <p:blipFill>
          <a:blip r:embed="rId4"/>
          <a:stretch>
            <a:fillRect/>
          </a:stretch>
        </p:blipFill>
        <p:spPr>
          <a:xfrm>
            <a:off x="1275790" y="1089025"/>
            <a:ext cx="9337208" cy="5690795"/>
          </a:xfrm>
          <a:prstGeom prst="rect">
            <a:avLst/>
          </a:prstGeom>
        </p:spPr>
      </p:pic>
    </p:spTree>
    <p:extLst>
      <p:ext uri="{BB962C8B-B14F-4D97-AF65-F5344CB8AC3E}">
        <p14:creationId xmlns:p14="http://schemas.microsoft.com/office/powerpoint/2010/main" val="353035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F0"/>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ED7D31"/>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917120" y="3837807"/>
            <a:ext cx="630532" cy="189659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348707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181004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Client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Rectangle 9"/>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3"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9099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1002" y="22821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Distributed R - Write once, deploy multiple</a:t>
            </a:r>
          </a:p>
        </p:txBody>
      </p:sp>
      <p:sp>
        <p:nvSpPr>
          <p:cNvPr id="28" name="Cube 27"/>
          <p:cNvSpPr/>
          <p:nvPr/>
        </p:nvSpPr>
        <p:spPr>
          <a:xfrm>
            <a:off x="1532669" y="1869554"/>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29" name="Cube 28"/>
          <p:cNvSpPr/>
          <p:nvPr/>
        </p:nvSpPr>
        <p:spPr>
          <a:xfrm>
            <a:off x="1286590" y="213997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0" name="Cube 29"/>
          <p:cNvSpPr/>
          <p:nvPr/>
        </p:nvSpPr>
        <p:spPr>
          <a:xfrm>
            <a:off x="1018550" y="243482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1" name="Cube 30"/>
          <p:cNvSpPr/>
          <p:nvPr/>
        </p:nvSpPr>
        <p:spPr>
          <a:xfrm>
            <a:off x="778422" y="2718532"/>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2" name="Cube 31"/>
          <p:cNvSpPr/>
          <p:nvPr/>
        </p:nvSpPr>
        <p:spPr bwMode="auto">
          <a:xfrm>
            <a:off x="539576" y="3478527"/>
            <a:ext cx="621769" cy="2261472"/>
          </a:xfrm>
          <a:prstGeom prst="cube">
            <a:avLst/>
          </a:prstGeom>
          <a:solidFill>
            <a:srgbClr val="00BCF2"/>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R+CRAN</a:t>
            </a:r>
          </a:p>
        </p:txBody>
      </p:sp>
      <p:sp>
        <p:nvSpPr>
          <p:cNvPr id="33" name="Cube 32"/>
          <p:cNvSpPr/>
          <p:nvPr/>
        </p:nvSpPr>
        <p:spPr bwMode="auto">
          <a:xfrm>
            <a:off x="1083634" y="3478527"/>
            <a:ext cx="621769" cy="2261472"/>
          </a:xfrm>
          <a:prstGeom prst="cube">
            <a:avLst/>
          </a:prstGeom>
          <a:solidFill>
            <a:srgbClr val="FFB900">
              <a:lumMod val="75000"/>
            </a:srgbClr>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RSR Connector</a:t>
            </a:r>
          </a:p>
        </p:txBody>
      </p:sp>
      <p:sp>
        <p:nvSpPr>
          <p:cNvPr id="34" name="Cube 33"/>
          <p:cNvSpPr/>
          <p:nvPr/>
        </p:nvSpPr>
        <p:spPr bwMode="auto">
          <a:xfrm>
            <a:off x="1646884" y="5122489"/>
            <a:ext cx="2726183"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5" name="Cube 34"/>
          <p:cNvSpPr/>
          <p:nvPr/>
        </p:nvSpPr>
        <p:spPr bwMode="auto">
          <a:xfrm>
            <a:off x="1640409" y="4572250"/>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6" name="Cube 35"/>
          <p:cNvSpPr/>
          <p:nvPr/>
        </p:nvSpPr>
        <p:spPr bwMode="auto">
          <a:xfrm>
            <a:off x="1640409" y="4021834"/>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7" name="Cube 36"/>
          <p:cNvSpPr/>
          <p:nvPr/>
        </p:nvSpPr>
        <p:spPr bwMode="auto">
          <a:xfrm>
            <a:off x="1646885" y="3477892"/>
            <a:ext cx="1409499" cy="621647"/>
          </a:xfrm>
          <a:prstGeom prst="cube">
            <a:avLst/>
          </a:prstGeom>
          <a:gradFill flip="none" rotWithShape="1">
            <a:gsLst>
              <a:gs pos="0">
                <a:srgbClr val="107C10"/>
              </a:gs>
              <a:gs pos="100000">
                <a:srgbClr val="FFB900">
                  <a:lumMod val="75000"/>
                </a:srgbClr>
              </a:gs>
            </a:gsLst>
            <a:lin ang="10800000" scaled="0"/>
            <a:tileRect/>
          </a:gra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8" name="Cube 37"/>
          <p:cNvSpPr/>
          <p:nvPr/>
        </p:nvSpPr>
        <p:spPr bwMode="auto">
          <a:xfrm>
            <a:off x="2959251" y="3477892"/>
            <a:ext cx="1407341"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9" name="Rectangle 38"/>
          <p:cNvSpPr/>
          <p:nvPr/>
        </p:nvSpPr>
        <p:spPr bwMode="auto">
          <a:xfrm rot="16200000" flipV="1">
            <a:off x="2757607" y="4120191"/>
            <a:ext cx="466120"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DistributedR</a:t>
            </a:r>
          </a:p>
        </p:txBody>
      </p:sp>
      <p:sp>
        <p:nvSpPr>
          <p:cNvPr id="40" name="Rectangle 39"/>
          <p:cNvSpPr/>
          <p:nvPr/>
        </p:nvSpPr>
        <p:spPr bwMode="auto">
          <a:xfrm rot="16200000" flipV="1">
            <a:off x="2805535" y="3590896"/>
            <a:ext cx="370263"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ScaleR</a:t>
            </a:r>
          </a:p>
        </p:txBody>
      </p:sp>
      <p:sp>
        <p:nvSpPr>
          <p:cNvPr id="41" name="Rectangle 40"/>
          <p:cNvSpPr/>
          <p:nvPr/>
        </p:nvSpPr>
        <p:spPr bwMode="auto">
          <a:xfrm rot="16200000" flipV="1">
            <a:off x="2767509" y="3038475"/>
            <a:ext cx="446316"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ConnectR</a:t>
            </a:r>
          </a:p>
        </p:txBody>
      </p:sp>
      <p:grpSp>
        <p:nvGrpSpPr>
          <p:cNvPr id="42" name="Group 95"/>
          <p:cNvGrpSpPr>
            <a:grpSpLocks/>
          </p:cNvGrpSpPr>
          <p:nvPr/>
        </p:nvGrpSpPr>
        <p:grpSpPr bwMode="auto">
          <a:xfrm>
            <a:off x="1627692" y="3605558"/>
            <a:ext cx="2696919" cy="516627"/>
            <a:chOff x="1877141" y="2315523"/>
            <a:chExt cx="1599314" cy="380054"/>
          </a:xfrm>
        </p:grpSpPr>
        <p:sp>
          <p:nvSpPr>
            <p:cNvPr id="43" name="Cube 101"/>
            <p:cNvSpPr/>
            <p:nvPr/>
          </p:nvSpPr>
          <p:spPr>
            <a:xfrm rot="16200000" flipV="1">
              <a:off x="2874066" y="2093187"/>
              <a:ext cx="371476" cy="833303"/>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DevelopR</a:t>
              </a:r>
            </a:p>
          </p:txBody>
        </p:sp>
        <p:sp>
          <p:nvSpPr>
            <p:cNvPr id="44" name="Cube 100"/>
            <p:cNvSpPr/>
            <p:nvPr/>
          </p:nvSpPr>
          <p:spPr>
            <a:xfrm rot="16200000" flipV="1">
              <a:off x="2109446" y="2083218"/>
              <a:ext cx="370528" cy="83513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alpha val="99000"/>
                    </a:prstClr>
                  </a:solidFill>
                  <a:latin typeface="Segoe UI"/>
                </a:rPr>
                <a:t>DeployR</a:t>
              </a:r>
            </a:p>
          </p:txBody>
        </p:sp>
      </p:grpSp>
      <p:sp>
        <p:nvSpPr>
          <p:cNvPr id="45" name="Cube 44"/>
          <p:cNvSpPr/>
          <p:nvPr/>
        </p:nvSpPr>
        <p:spPr bwMode="auto">
          <a:xfrm>
            <a:off x="539576" y="2951219"/>
            <a:ext cx="3827016" cy="621647"/>
          </a:xfrm>
          <a:prstGeom prst="cube">
            <a:avLst/>
          </a:prstGeom>
          <a:solidFill>
            <a:sysClr val="window" lastClr="FFFFFF">
              <a:lumMod val="85000"/>
            </a:sysClr>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cxnSp>
        <p:nvCxnSpPr>
          <p:cNvPr id="46" name="Straight Connector 45"/>
          <p:cNvCxnSpPr/>
          <p:nvPr/>
        </p:nvCxnSpPr>
        <p:spPr>
          <a:xfrm flipV="1">
            <a:off x="210590" y="1806814"/>
            <a:ext cx="1295098" cy="1476413"/>
          </a:xfrm>
          <a:prstGeom prst="line">
            <a:avLst/>
          </a:prstGeom>
          <a:noFill/>
          <a:ln w="38100" cap="flat" cmpd="sng" algn="ctr">
            <a:solidFill>
              <a:srgbClr val="0072C6"/>
            </a:solidFill>
            <a:prstDash val="solid"/>
            <a:headEnd type="none" w="med" len="med"/>
            <a:tailEnd type="triangle" w="med" len="med"/>
          </a:ln>
          <a:effectLst/>
        </p:spPr>
      </p:cxnSp>
      <p:sp>
        <p:nvSpPr>
          <p:cNvPr id="49" name="Rectangle 48"/>
          <p:cNvSpPr/>
          <p:nvPr/>
        </p:nvSpPr>
        <p:spPr>
          <a:xfrm>
            <a:off x="2947" y="5981891"/>
            <a:ext cx="12432948" cy="464542"/>
          </a:xfrm>
          <a:prstGeom prst="rect">
            <a:avLst/>
          </a:prstGeom>
        </p:spPr>
        <p:txBody>
          <a:bodyPr lIns="124313" tIns="62156" rIns="124313" bIns="62156">
            <a:spAutoFit/>
          </a:bodyPr>
          <a:lstStyle/>
          <a:p>
            <a:pPr algn="ctr" defTabSz="932597">
              <a:lnSpc>
                <a:spcPct val="90000"/>
              </a:lnSpc>
              <a:spcBef>
                <a:spcPts val="816"/>
              </a:spcBef>
              <a:spcAft>
                <a:spcPts val="408"/>
              </a:spcAft>
              <a:buClr>
                <a:srgbClr val="F15D22"/>
              </a:buClr>
              <a:defRPr/>
            </a:pPr>
            <a:r>
              <a:rPr lang="en-US" sz="2400" kern="0" dirty="0">
                <a:solidFill>
                  <a:srgbClr val="505050"/>
                </a:solidFill>
              </a:rPr>
              <a:t>Code Portability Across Platforms</a:t>
            </a:r>
          </a:p>
        </p:txBody>
      </p:sp>
      <p:sp>
        <p:nvSpPr>
          <p:cNvPr id="50" name="Rectangle 67"/>
          <p:cNvSpPr>
            <a:spLocks noChangeArrowheads="1"/>
          </p:cNvSpPr>
          <p:nvPr/>
        </p:nvSpPr>
        <p:spPr bwMode="auto">
          <a:xfrm>
            <a:off x="5747136" y="4623718"/>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In the Cloud</a:t>
            </a:r>
            <a:endParaRPr lang="en-US" sz="1399" kern="0">
              <a:solidFill>
                <a:srgbClr val="107C10"/>
              </a:solidFill>
            </a:endParaRPr>
          </a:p>
        </p:txBody>
      </p:sp>
      <p:cxnSp>
        <p:nvCxnSpPr>
          <p:cNvPr id="51" name="Straight Connector 50"/>
          <p:cNvCxnSpPr/>
          <p:nvPr/>
        </p:nvCxnSpPr>
        <p:spPr>
          <a:xfrm>
            <a:off x="4445562" y="4787761"/>
            <a:ext cx="1277831"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2" name="Straight Connector 51"/>
          <p:cNvCxnSpPr/>
          <p:nvPr/>
        </p:nvCxnSpPr>
        <p:spPr>
          <a:xfrm>
            <a:off x="7331475" y="4809345"/>
            <a:ext cx="1580021" cy="0"/>
          </a:xfrm>
          <a:prstGeom prst="line">
            <a:avLst/>
          </a:prstGeom>
          <a:noFill/>
          <a:ln w="38100" cap="flat" cmpd="sng" algn="ctr">
            <a:solidFill>
              <a:srgbClr val="0072C6"/>
            </a:solidFill>
            <a:prstDash val="solid"/>
            <a:headEnd type="none" w="med" len="med"/>
            <a:tailEnd type="triangle" w="med" len="med"/>
          </a:ln>
          <a:effectLst/>
        </p:spPr>
      </p:cxnSp>
      <p:sp>
        <p:nvSpPr>
          <p:cNvPr id="53" name="Left Bracket 52"/>
          <p:cNvSpPr/>
          <p:nvPr/>
        </p:nvSpPr>
        <p:spPr>
          <a:xfrm>
            <a:off x="8911494" y="4511476"/>
            <a:ext cx="3496498" cy="610855"/>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4" name="Rectangle 125"/>
          <p:cNvSpPr>
            <a:spLocks noChangeArrowheads="1"/>
          </p:cNvSpPr>
          <p:nvPr/>
        </p:nvSpPr>
        <p:spPr bwMode="auto">
          <a:xfrm>
            <a:off x="5747136" y="3701398"/>
            <a:ext cx="3341355"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Workstations &amp;</a:t>
            </a:r>
            <a:r>
              <a:rPr lang="en-US" sz="1399" kern="0">
                <a:solidFill>
                  <a:srgbClr val="107C10"/>
                </a:solidFill>
              </a:rPr>
              <a:t> </a:t>
            </a:r>
            <a:r>
              <a:rPr lang="en-US" sz="2000" kern="0">
                <a:solidFill>
                  <a:srgbClr val="107C10"/>
                </a:solidFill>
              </a:rPr>
              <a:t>Servers</a:t>
            </a:r>
          </a:p>
        </p:txBody>
      </p:sp>
      <p:cxnSp>
        <p:nvCxnSpPr>
          <p:cNvPr id="55" name="Straight Connector 54"/>
          <p:cNvCxnSpPr/>
          <p:nvPr/>
        </p:nvCxnSpPr>
        <p:spPr>
          <a:xfrm flipV="1">
            <a:off x="4979523" y="3884870"/>
            <a:ext cx="743870" cy="4348"/>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6" name="Straight Connector 55"/>
          <p:cNvCxnSpPr/>
          <p:nvPr/>
        </p:nvCxnSpPr>
        <p:spPr>
          <a:xfrm>
            <a:off x="8656793" y="3884870"/>
            <a:ext cx="248228" cy="0"/>
          </a:xfrm>
          <a:prstGeom prst="line">
            <a:avLst/>
          </a:prstGeom>
          <a:noFill/>
          <a:ln w="38100" cap="flat" cmpd="sng" algn="ctr">
            <a:solidFill>
              <a:srgbClr val="0072C6"/>
            </a:solidFill>
            <a:prstDash val="solid"/>
            <a:headEnd type="none" w="med" len="med"/>
            <a:tailEnd type="triangle" w="med" len="med"/>
          </a:ln>
          <a:effectLst/>
        </p:spPr>
      </p:cxnSp>
      <p:sp>
        <p:nvSpPr>
          <p:cNvPr id="57" name="Left Bracket 56"/>
          <p:cNvSpPr/>
          <p:nvPr/>
        </p:nvSpPr>
        <p:spPr>
          <a:xfrm>
            <a:off x="8911494" y="3528717"/>
            <a:ext cx="3496498" cy="742523"/>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8" name="Rectangle 131"/>
          <p:cNvSpPr>
            <a:spLocks noChangeArrowheads="1"/>
          </p:cNvSpPr>
          <p:nvPr/>
        </p:nvSpPr>
        <p:spPr bwMode="auto">
          <a:xfrm>
            <a:off x="8911495" y="3638873"/>
            <a:ext cx="2676537" cy="5481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Linux</a:t>
            </a:r>
            <a:br>
              <a:rPr lang="en-US" sz="1496" kern="0" dirty="0">
                <a:solidFill>
                  <a:srgbClr val="505050"/>
                </a:solidFill>
              </a:rPr>
            </a:br>
            <a:r>
              <a:rPr lang="en-US" sz="1496" kern="0" dirty="0">
                <a:solidFill>
                  <a:srgbClr val="505050"/>
                </a:solidFill>
              </a:rPr>
              <a:t>Windows</a:t>
            </a:r>
          </a:p>
        </p:txBody>
      </p:sp>
      <p:sp>
        <p:nvSpPr>
          <p:cNvPr id="59" name="Rectangle 153"/>
          <p:cNvSpPr>
            <a:spLocks noChangeArrowheads="1"/>
          </p:cNvSpPr>
          <p:nvPr/>
        </p:nvSpPr>
        <p:spPr bwMode="auto">
          <a:xfrm>
            <a:off x="5747136" y="2791091"/>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EDW</a:t>
            </a:r>
          </a:p>
        </p:txBody>
      </p:sp>
      <p:cxnSp>
        <p:nvCxnSpPr>
          <p:cNvPr id="60" name="Straight Connector 59"/>
          <p:cNvCxnSpPr/>
          <p:nvPr/>
        </p:nvCxnSpPr>
        <p:spPr>
          <a:xfrm>
            <a:off x="5140599" y="2998305"/>
            <a:ext cx="582794"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1" name="Straight Connector 60"/>
          <p:cNvCxnSpPr/>
          <p:nvPr/>
        </p:nvCxnSpPr>
        <p:spPr>
          <a:xfrm>
            <a:off x="6593267" y="2991829"/>
            <a:ext cx="2318227" cy="0"/>
          </a:xfrm>
          <a:prstGeom prst="line">
            <a:avLst/>
          </a:prstGeom>
          <a:noFill/>
          <a:ln w="38100" cap="flat" cmpd="sng" algn="ctr">
            <a:solidFill>
              <a:srgbClr val="0072C6"/>
            </a:solidFill>
            <a:prstDash val="solid"/>
            <a:headEnd type="none" w="med" len="med"/>
            <a:tailEnd type="triangle" w="med" len="med"/>
          </a:ln>
          <a:effectLst/>
        </p:spPr>
      </p:cxnSp>
      <p:sp>
        <p:nvSpPr>
          <p:cNvPr id="62" name="Left Bracket 61"/>
          <p:cNvSpPr/>
          <p:nvPr/>
        </p:nvSpPr>
        <p:spPr>
          <a:xfrm>
            <a:off x="8911494" y="2825626"/>
            <a:ext cx="3496498" cy="446809"/>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3" name="Rectangle 157"/>
          <p:cNvSpPr>
            <a:spLocks noChangeArrowheads="1"/>
          </p:cNvSpPr>
          <p:nvPr/>
        </p:nvSpPr>
        <p:spPr bwMode="auto">
          <a:xfrm>
            <a:off x="8911493" y="2829894"/>
            <a:ext cx="2901022" cy="3368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Teradata</a:t>
            </a:r>
          </a:p>
        </p:txBody>
      </p:sp>
      <p:sp>
        <p:nvSpPr>
          <p:cNvPr id="64" name="Rectangle 158"/>
          <p:cNvSpPr>
            <a:spLocks noChangeArrowheads="1"/>
          </p:cNvSpPr>
          <p:nvPr/>
        </p:nvSpPr>
        <p:spPr bwMode="auto">
          <a:xfrm>
            <a:off x="5747136" y="2089578"/>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Hadoop</a:t>
            </a:r>
          </a:p>
        </p:txBody>
      </p:sp>
      <p:cxnSp>
        <p:nvCxnSpPr>
          <p:cNvPr id="65" name="Straight Connector 64"/>
          <p:cNvCxnSpPr/>
          <p:nvPr/>
        </p:nvCxnSpPr>
        <p:spPr>
          <a:xfrm>
            <a:off x="5386668" y="2257939"/>
            <a:ext cx="336725"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6" name="Straight Connector 65"/>
          <p:cNvCxnSpPr/>
          <p:nvPr/>
        </p:nvCxnSpPr>
        <p:spPr>
          <a:xfrm>
            <a:off x="6951578" y="2283841"/>
            <a:ext cx="1959916" cy="0"/>
          </a:xfrm>
          <a:prstGeom prst="line">
            <a:avLst/>
          </a:prstGeom>
          <a:noFill/>
          <a:ln w="38100" cap="flat" cmpd="sng" algn="ctr">
            <a:solidFill>
              <a:srgbClr val="0072C6"/>
            </a:solidFill>
            <a:prstDash val="solid"/>
            <a:headEnd type="none" w="med" len="med"/>
            <a:tailEnd type="triangle" w="med" len="med"/>
          </a:ln>
          <a:effectLst/>
        </p:spPr>
      </p:cxnSp>
      <p:sp>
        <p:nvSpPr>
          <p:cNvPr id="67" name="Left Bracket 66"/>
          <p:cNvSpPr/>
          <p:nvPr/>
        </p:nvSpPr>
        <p:spPr>
          <a:xfrm>
            <a:off x="8928763" y="1925531"/>
            <a:ext cx="3506829" cy="725257"/>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8" name="Rectangle 162"/>
          <p:cNvSpPr>
            <a:spLocks noChangeArrowheads="1"/>
          </p:cNvSpPr>
          <p:nvPr/>
        </p:nvSpPr>
        <p:spPr bwMode="auto">
          <a:xfrm>
            <a:off x="8911493" y="1917087"/>
            <a:ext cx="2901022" cy="7594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Hortonworks</a:t>
            </a:r>
          </a:p>
          <a:p>
            <a:pPr marL="0" lvl="1" defTabSz="932597">
              <a:lnSpc>
                <a:spcPct val="90000"/>
              </a:lnSpc>
              <a:buClr>
                <a:srgbClr val="515254"/>
              </a:buClr>
              <a:buSzPct val="100000"/>
              <a:defRPr/>
            </a:pPr>
            <a:r>
              <a:rPr lang="en-US" sz="1496" kern="0" dirty="0">
                <a:solidFill>
                  <a:srgbClr val="505050"/>
                </a:solidFill>
              </a:rPr>
              <a:t>Cloudera</a:t>
            </a:r>
          </a:p>
          <a:p>
            <a:pPr marL="0" lvl="1" defTabSz="932597">
              <a:lnSpc>
                <a:spcPct val="90000"/>
              </a:lnSpc>
              <a:buClr>
                <a:srgbClr val="515254"/>
              </a:buClr>
              <a:buSzPct val="100000"/>
              <a:defRPr/>
            </a:pPr>
            <a:r>
              <a:rPr lang="en-US" sz="1496" kern="0" dirty="0" err="1">
                <a:solidFill>
                  <a:srgbClr val="505050"/>
                </a:solidFill>
              </a:rPr>
              <a:t>MapR</a:t>
            </a:r>
            <a:r>
              <a:rPr lang="en-US" sz="1496" kern="0" dirty="0">
                <a:solidFill>
                  <a:srgbClr val="505050"/>
                </a:solidFill>
              </a:rPr>
              <a:t>  </a:t>
            </a:r>
          </a:p>
        </p:txBody>
      </p:sp>
      <p:sp>
        <p:nvSpPr>
          <p:cNvPr id="69" name="Rectangle 68"/>
          <p:cNvSpPr/>
          <p:nvPr/>
        </p:nvSpPr>
        <p:spPr>
          <a:xfrm>
            <a:off x="10081965" y="1885975"/>
            <a:ext cx="2169150" cy="797407"/>
          </a:xfrm>
          <a:prstGeom prst="rect">
            <a:avLst/>
          </a:prstGeom>
          <a:noFill/>
        </p:spPr>
        <p:txBody>
          <a:bodyPr wrap="square" lIns="182854" tIns="146283" rIns="182854" bIns="146283" rtlCol="0">
            <a:spAutoFit/>
          </a:bodyPr>
          <a:lstStyle/>
          <a:p>
            <a:pPr marL="92057" lvl="1" defTabSz="932597">
              <a:defRPr/>
            </a:pPr>
            <a:r>
              <a:rPr lang="en-US" sz="1599" b="1" kern="0" dirty="0">
                <a:solidFill>
                  <a:srgbClr val="FF0000"/>
                </a:solidFill>
              </a:rPr>
              <a:t>+ HD Insights</a:t>
            </a:r>
          </a:p>
          <a:p>
            <a:pPr marL="92057" lvl="1" defTabSz="932597">
              <a:defRPr/>
            </a:pPr>
            <a:r>
              <a:rPr lang="en-US" sz="1599" b="1" kern="0" dirty="0">
                <a:solidFill>
                  <a:srgbClr val="FF0000"/>
                </a:solidFill>
              </a:rPr>
              <a:t>+ Hadoop Spark </a:t>
            </a:r>
          </a:p>
        </p:txBody>
      </p:sp>
      <p:sp>
        <p:nvSpPr>
          <p:cNvPr id="71" name="Rectangle 70"/>
          <p:cNvSpPr/>
          <p:nvPr/>
        </p:nvSpPr>
        <p:spPr>
          <a:xfrm>
            <a:off x="10573286" y="4645145"/>
            <a:ext cx="1493908" cy="320051"/>
          </a:xfrm>
          <a:prstGeom prst="rect">
            <a:avLst/>
          </a:prstGeom>
          <a:noFill/>
        </p:spPr>
        <p:txBody>
          <a:bodyPr wrap="square" anchor="ctr">
            <a:spAutoFit/>
          </a:bodyPr>
          <a:lstStyle/>
          <a:p>
            <a:pPr marL="0" lvl="1"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Azure ML</a:t>
            </a:r>
          </a:p>
        </p:txBody>
      </p:sp>
      <p:sp>
        <p:nvSpPr>
          <p:cNvPr id="72" name="Rectangle 131"/>
          <p:cNvSpPr>
            <a:spLocks noChangeArrowheads="1"/>
          </p:cNvSpPr>
          <p:nvPr/>
        </p:nvSpPr>
        <p:spPr bwMode="auto">
          <a:xfrm>
            <a:off x="8944250" y="4631734"/>
            <a:ext cx="2676537" cy="3368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15254"/>
                </a:solidFill>
              </a:rPr>
              <a:t>Azure Marketplace</a:t>
            </a:r>
          </a:p>
        </p:txBody>
      </p:sp>
      <p:sp>
        <p:nvSpPr>
          <p:cNvPr id="73" name="Rectangle 72"/>
          <p:cNvSpPr/>
          <p:nvPr/>
        </p:nvSpPr>
        <p:spPr>
          <a:xfrm>
            <a:off x="10243773" y="2911025"/>
            <a:ext cx="1984054" cy="320051"/>
          </a:xfrm>
          <a:prstGeom prst="rect">
            <a:avLst/>
          </a:prstGeom>
          <a:noFill/>
        </p:spPr>
        <p:txBody>
          <a:bodyPr wrap="square" anchor="ctr">
            <a:spAutoFit/>
          </a:bodyPr>
          <a:lstStyle/>
          <a:p>
            <a:pPr marL="0" lvl="1" algn="ctr"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SQL Server v16 </a:t>
            </a:r>
          </a:p>
        </p:txBody>
      </p:sp>
      <p:sp>
        <p:nvSpPr>
          <p:cNvPr id="74" name="Title 2"/>
          <p:cNvSpPr txBox="1">
            <a:spLocks/>
          </p:cNvSpPr>
          <p:nvPr/>
        </p:nvSpPr>
        <p:spPr>
          <a:xfrm>
            <a:off x="1333491" y="3080567"/>
            <a:ext cx="3314350" cy="780688"/>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2000" b="1" spc="-104" dirty="0">
                <a:solidFill>
                  <a:srgbClr val="0072C6"/>
                </a:solidFill>
                <a:latin typeface="Segoe UI Light"/>
              </a:rPr>
              <a:t>Microsoft R Server</a:t>
            </a:r>
          </a:p>
        </p:txBody>
      </p:sp>
    </p:spTree>
    <p:extLst>
      <p:ext uri="{BB962C8B-B14F-4D97-AF65-F5344CB8AC3E}">
        <p14:creationId xmlns:p14="http://schemas.microsoft.com/office/powerpoint/2010/main" val="57212684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ylinder 12"/>
          <p:cNvSpPr/>
          <p:nvPr/>
        </p:nvSpPr>
        <p:spPr bwMode="auto">
          <a:xfrm>
            <a:off x="7314941" y="3665705"/>
            <a:ext cx="2567676" cy="147327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585269" y="2348821"/>
            <a:ext cx="2729672" cy="2438883"/>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240797"/>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078320" y="2499978"/>
            <a:ext cx="1758437" cy="769441"/>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00000"/>
                </a:solidFill>
                <a:effectLst/>
                <a:uLnTx/>
                <a:uFillTx/>
                <a:latin typeface="Segoe UI"/>
                <a:ea typeface="+mn-ea"/>
                <a:cs typeface="+mn-cs"/>
              </a:rPr>
              <a:t>(</a:t>
            </a:r>
            <a:r>
              <a:rPr kumimoji="0" lang="en-US" sz="1200"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1200"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39</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Check/Enable R Services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4" name="Title 16"/>
          <p:cNvSpPr txBox="1">
            <a:spLocks/>
          </p:cNvSpPr>
          <p:nvPr/>
        </p:nvSpPr>
        <p:spPr>
          <a:xfrm>
            <a:off x="283916"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5684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782638"/>
          </a:xfrm>
        </p:spPr>
        <p:txBody>
          <a:bodyPr/>
          <a:lstStyle/>
          <a:p>
            <a:r>
              <a:rPr lang="en-US" dirty="0"/>
              <a:t>T-SQL and R Interaction</a:t>
            </a:r>
            <a:endParaRPr lang="en-US" sz="4400" dirty="0"/>
          </a:p>
        </p:txBody>
      </p:sp>
      <p:sp>
        <p:nvSpPr>
          <p:cNvPr id="4" name="TextBox 3"/>
          <p:cNvSpPr txBox="1"/>
          <p:nvPr/>
        </p:nvSpPr>
        <p:spPr>
          <a:xfrm>
            <a:off x="274639" y="2570356"/>
            <a:ext cx="5923813" cy="2874633"/>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2800" dirty="0">
                <a:solidFill>
                  <a:srgbClr val="C00000"/>
                </a:solidFill>
              </a:rPr>
              <a:t>T-SQL Code</a:t>
            </a:r>
          </a:p>
          <a:p>
            <a:pPr marL="980721" lvl="1" indent="-514350">
              <a:lnSpc>
                <a:spcPct val="90000"/>
              </a:lnSpc>
              <a:spcAft>
                <a:spcPts val="600"/>
              </a:spcAft>
              <a:buFont typeface="+mj-lt"/>
              <a:buAutoNum type="arabicPeriod"/>
            </a:pPr>
            <a:r>
              <a:rPr lang="en-US" sz="2800" dirty="0">
                <a:solidFill>
                  <a:srgbClr val="C00000"/>
                </a:solidFill>
              </a:rPr>
              <a:t>SELECT data</a:t>
            </a:r>
          </a:p>
          <a:p>
            <a:pPr marL="514350" indent="-514350">
              <a:lnSpc>
                <a:spcPct val="90000"/>
              </a:lnSpc>
              <a:spcAft>
                <a:spcPts val="600"/>
              </a:spcAft>
              <a:buFont typeface="+mj-lt"/>
              <a:buAutoNum type="arabicPeriod"/>
            </a:pPr>
            <a:r>
              <a:rPr lang="en-US" sz="2800" dirty="0" err="1">
                <a:solidFill>
                  <a:srgbClr val="00B050"/>
                </a:solidFill>
              </a:rPr>
              <a:t>sp_execute_external_script</a:t>
            </a:r>
            <a:r>
              <a:rPr lang="en-US" sz="2800" dirty="0">
                <a:solidFill>
                  <a:srgbClr val="00B050"/>
                </a:solidFill>
              </a:rPr>
              <a:t> </a:t>
            </a:r>
          </a:p>
          <a:p>
            <a:pPr marL="980721" lvl="1" indent="-514350">
              <a:lnSpc>
                <a:spcPct val="90000"/>
              </a:lnSpc>
              <a:spcAft>
                <a:spcPts val="600"/>
              </a:spcAft>
              <a:buFont typeface="+mj-lt"/>
              <a:buAutoNum type="arabicPeriod"/>
            </a:pPr>
            <a:r>
              <a:rPr lang="en-US" sz="2800" dirty="0">
                <a:solidFill>
                  <a:srgbClr val="00B050"/>
                </a:solidFill>
              </a:rPr>
              <a:t>Launchpad </a:t>
            </a:r>
            <a:r>
              <a:rPr lang="en-US" sz="2400" i="1" dirty="0">
                <a:solidFill>
                  <a:srgbClr val="00B050"/>
                </a:solidFill>
              </a:rPr>
              <a:t>(</a:t>
            </a:r>
            <a:r>
              <a:rPr lang="en-US" sz="2400" i="1" dirty="0" err="1">
                <a:solidFill>
                  <a:srgbClr val="00B050"/>
                </a:solidFill>
              </a:rPr>
              <a:t>BxlServer</a:t>
            </a:r>
            <a:r>
              <a:rPr lang="en-US" sz="2400" i="1" dirty="0">
                <a:solidFill>
                  <a:srgbClr val="00B050"/>
                </a:solidFill>
              </a:rPr>
              <a:t> and SQL Satellite, Rserver.dll)</a:t>
            </a:r>
          </a:p>
          <a:p>
            <a:pPr marL="514350" indent="-514350">
              <a:lnSpc>
                <a:spcPct val="90000"/>
              </a:lnSpc>
              <a:spcAft>
                <a:spcPts val="600"/>
              </a:spcAft>
              <a:buFont typeface="+mj-lt"/>
              <a:buAutoNum type="arabicPeriod"/>
            </a:pPr>
            <a:r>
              <a:rPr lang="en-US" sz="2800" dirty="0">
                <a:solidFill>
                  <a:srgbClr val="C00000"/>
                </a:solidFill>
              </a:rPr>
              <a:t>R Data or Object Returns</a:t>
            </a:r>
          </a:p>
        </p:txBody>
      </p:sp>
      <p:pic>
        <p:nvPicPr>
          <p:cNvPr id="14" name="Picture 13"/>
          <p:cNvPicPr>
            <a:picLocks noChangeAspect="1"/>
          </p:cNvPicPr>
          <p:nvPr/>
        </p:nvPicPr>
        <p:blipFill>
          <a:blip r:embed="rId3"/>
          <a:stretch>
            <a:fillRect/>
          </a:stretch>
        </p:blipFill>
        <p:spPr>
          <a:xfrm>
            <a:off x="6382618" y="2270779"/>
            <a:ext cx="5869691" cy="4235590"/>
          </a:xfrm>
          <a:prstGeom prst="rect">
            <a:avLst/>
          </a:prstGeom>
        </p:spPr>
      </p:pic>
      <p:sp>
        <p:nvSpPr>
          <p:cNvPr id="17" name="Arrow: Down 16"/>
          <p:cNvSpPr/>
          <p:nvPr/>
        </p:nvSpPr>
        <p:spPr bwMode="auto">
          <a:xfrm>
            <a:off x="7356143" y="1446663"/>
            <a:ext cx="614150" cy="1201003"/>
          </a:xfrm>
          <a:prstGeom prst="downArrow">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Arrow: Down 17"/>
          <p:cNvSpPr/>
          <p:nvPr/>
        </p:nvSpPr>
        <p:spPr bwMode="auto">
          <a:xfrm>
            <a:off x="9190076" y="2647666"/>
            <a:ext cx="614150" cy="1201003"/>
          </a:xfrm>
          <a:prstGeom prst="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3960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500"/>
                                        <p:tgtEl>
                                          <p:spTgt spid="4">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grpId="1"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2000"/>
                                        <p:tgtEl>
                                          <p:spTgt spid="17"/>
                                        </p:tgtEl>
                                      </p:cBhvr>
                                    </p:animEffect>
                                    <p:anim calcmode="lin" valueType="num">
                                      <p:cBhvr>
                                        <p:cTn id="39" dur="2000" fill="hold"/>
                                        <p:tgtEl>
                                          <p:spTgt spid="17"/>
                                        </p:tgtEl>
                                        <p:attrNameLst>
                                          <p:attrName>ppt_w</p:attrName>
                                        </p:attrNameLst>
                                      </p:cBhvr>
                                      <p:tavLst>
                                        <p:tav tm="0" fmla="#ppt_w*sin(2.5*pi*$)">
                                          <p:val>
                                            <p:fltVal val="0"/>
                                          </p:val>
                                        </p:tav>
                                        <p:tav tm="100000">
                                          <p:val>
                                            <p:fltVal val="1"/>
                                          </p:val>
                                        </p:tav>
                                      </p:tavLst>
                                    </p:anim>
                                    <p:anim calcmode="lin" valueType="num">
                                      <p:cBhvr>
                                        <p:cTn id="40"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7129352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chemeClr val="bg2">
                    <a:lumMod val="75000"/>
                    <a:lumOff val="25000"/>
                  </a:schemeClr>
                </a:solidFill>
              </a:rPr>
              <a:t>Platform</a:t>
            </a:r>
          </a:p>
        </p:txBody>
      </p:sp>
      <p:graphicFrame>
        <p:nvGraphicFramePr>
          <p:cNvPr id="3" name="Diagram 2"/>
          <p:cNvGraphicFramePr/>
          <p:nvPr>
            <p:extLst>
              <p:ext uri="{D42A27DB-BD31-4B8C-83A1-F6EECF244321}">
                <p14:modId xmlns:p14="http://schemas.microsoft.com/office/powerpoint/2010/main" val="2438747523"/>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187595948"/>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962283" y="126449"/>
            <a:ext cx="10379008" cy="917575"/>
          </a:xfrm>
        </p:spPr>
        <p:txBody>
          <a:bodyPr vert="horz" wrap="square" lIns="146304" tIns="91440" rIns="146304" bIns="91440" rtlCol="0" anchor="t">
            <a:noAutofit/>
          </a:bodyPr>
          <a:lstStyle/>
          <a:p>
            <a:pPr algn="ctr"/>
            <a:r>
              <a:rPr lang="en-US" sz="4800" dirty="0"/>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3718</Words>
  <Application>Microsoft Office PowerPoint</Application>
  <PresentationFormat>Custom</PresentationFormat>
  <Paragraphs>814</Paragraphs>
  <Slides>52</Slides>
  <Notes>52</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5"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FY15 Enterprise identity theme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SQL</vt:lpstr>
      <vt:lpstr>R Data Types</vt:lpstr>
      <vt:lpstr>R Data Structures</vt:lpstr>
      <vt:lpstr>Lab:</vt:lpstr>
      <vt:lpstr>The Microsoft R Platform</vt:lpstr>
      <vt:lpstr>PowerPoint Presentation</vt:lpstr>
      <vt:lpstr>PowerPoint Presentation</vt:lpstr>
      <vt:lpstr>Microsoft R Open and R Client</vt:lpstr>
      <vt:lpstr>Microsoft R Components</vt:lpstr>
      <vt:lpstr>PowerPoint Presentation</vt:lpstr>
      <vt:lpstr>PowerPoint Presentation</vt:lpstr>
      <vt:lpstr>PowerPoint Presentation</vt:lpstr>
      <vt:lpstr>PowerPoint Presentation</vt:lpstr>
      <vt:lpstr>PowerPoint Presentation</vt:lpstr>
      <vt:lpstr>DeployR</vt:lpstr>
      <vt:lpstr>R  Module in Azure Machine Learning</vt:lpstr>
      <vt:lpstr>PowerPoint Presentation</vt:lpstr>
      <vt:lpstr>Microsoft ML Services in SQL Server</vt:lpstr>
      <vt:lpstr>Lab:</vt:lpstr>
      <vt:lpstr>R Client Options</vt:lpstr>
      <vt:lpstr>Microsoft R Development Tools</vt:lpstr>
      <vt:lpstr>Lab:</vt:lpstr>
      <vt:lpstr>Operationalize R</vt:lpstr>
      <vt:lpstr>Configuration and Operation</vt:lpstr>
      <vt:lpstr>PowerPoint Presentation</vt:lpstr>
      <vt:lpstr>CRAN/Microsoft R Open And Databases</vt:lpstr>
      <vt:lpstr>Microsoft ML Services in SQL Server</vt:lpstr>
      <vt:lpstr>T-SQL and R Interaction</vt:lpstr>
      <vt:lpstr>Lab:</vt:lpstr>
      <vt:lpstr>T-SQL and R Interaction</vt:lpstr>
      <vt:lpstr>Lab:</vt:lpstr>
      <vt:lpstr>Performance and Monitoring</vt:lpstr>
      <vt:lpstr>Lab:</vt:lpstr>
      <vt:lpstr>Security and Governance</vt:lpstr>
      <vt:lpstr>Lab:</vt:lpstr>
      <vt:lpstr>Packages</vt:lpstr>
      <vt:lpstr>Lab:</vt:lpstr>
      <vt:lpstr>Implementation Considerations</vt:lpstr>
      <vt:lpstr>Creating a Microsoft R Solution</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2017-05-22T17:11:19Z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bwoody@microsoft.com</vt:lpwstr>
  </property>
  <property fmtid="{D5CDD505-2E9C-101B-9397-08002B2CF9AE}" pid="6" name="MSIP_Label_f42aa342-8706-4288-bd11-ebb85995028c_SetDate">
    <vt:lpwstr>2017-05-22T11:17:10.1787058-04:00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